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0" r:id="rId5"/>
  </p:sldMasterIdLst>
  <p:notesMasterIdLst>
    <p:notesMasterId r:id="rId45"/>
  </p:notesMasterIdLst>
  <p:sldIdLst>
    <p:sldId id="1357" r:id="rId6"/>
    <p:sldId id="1039" r:id="rId7"/>
    <p:sldId id="1385" r:id="rId8"/>
    <p:sldId id="1391" r:id="rId9"/>
    <p:sldId id="1024" r:id="rId10"/>
    <p:sldId id="1398" r:id="rId11"/>
    <p:sldId id="309" r:id="rId12"/>
    <p:sldId id="1395" r:id="rId13"/>
    <p:sldId id="1388" r:id="rId14"/>
    <p:sldId id="1394" r:id="rId15"/>
    <p:sldId id="1397" r:id="rId16"/>
    <p:sldId id="1396" r:id="rId17"/>
    <p:sldId id="1399" r:id="rId18"/>
    <p:sldId id="1407" r:id="rId19"/>
    <p:sldId id="1417" r:id="rId20"/>
    <p:sldId id="1418" r:id="rId21"/>
    <p:sldId id="1402" r:id="rId22"/>
    <p:sldId id="1424" r:id="rId23"/>
    <p:sldId id="1423" r:id="rId24"/>
    <p:sldId id="1421" r:id="rId25"/>
    <p:sldId id="1401" r:id="rId26"/>
    <p:sldId id="1403" r:id="rId27"/>
    <p:sldId id="1422" r:id="rId28"/>
    <p:sldId id="1426" r:id="rId29"/>
    <p:sldId id="1400" r:id="rId30"/>
    <p:sldId id="1419" r:id="rId31"/>
    <p:sldId id="1404" r:id="rId32"/>
    <p:sldId id="1405" r:id="rId33"/>
    <p:sldId id="1406" r:id="rId34"/>
    <p:sldId id="1408" r:id="rId35"/>
    <p:sldId id="1416" r:id="rId36"/>
    <p:sldId id="1409" r:id="rId37"/>
    <p:sldId id="1415" r:id="rId38"/>
    <p:sldId id="1425" r:id="rId39"/>
    <p:sldId id="1410" r:id="rId40"/>
    <p:sldId id="1411" r:id="rId41"/>
    <p:sldId id="1420" r:id="rId42"/>
    <p:sldId id="1413" r:id="rId43"/>
    <p:sldId id="1427" r:id="rId44"/>
  </p:sldIdLst>
  <p:sldSz cx="12192000" cy="6858000"/>
  <p:notesSz cx="6858000" cy="9144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8E492D7-1483-4A9B-9030-2DF286E5AE7B}">
          <p14:sldIdLst>
            <p14:sldId id="1357"/>
            <p14:sldId id="1039"/>
            <p14:sldId id="1385"/>
            <p14:sldId id="1391"/>
          </p14:sldIdLst>
        </p14:section>
        <p14:section name="PnP" id="{37E3C032-0483-4407-B737-79239285A46F}">
          <p14:sldIdLst>
            <p14:sldId id="1024"/>
          </p14:sldIdLst>
        </p14:section>
        <p14:section name="Getting Started - Tooling" id="{044EE4AF-0C0F-433F-A833-35D83C78A20C}">
          <p14:sldIdLst>
            <p14:sldId id="1398"/>
            <p14:sldId id="309"/>
            <p14:sldId id="1395"/>
            <p14:sldId id="1388"/>
            <p14:sldId id="1394"/>
            <p14:sldId id="1397"/>
            <p14:sldId id="1396"/>
          </p14:sldIdLst>
        </p14:section>
        <p14:section name="SPFx Dev Overview" id="{2DE0F8CE-38A4-49B0-B6EB-A1178DA44248}">
          <p14:sldIdLst>
            <p14:sldId id="1399"/>
            <p14:sldId id="1407"/>
          </p14:sldIdLst>
        </p14:section>
        <p14:section name="SPFx Dev Tips" id="{756C5C14-F58E-4839-AE52-DA32BCB9F446}">
          <p14:sldIdLst>
            <p14:sldId id="1417"/>
            <p14:sldId id="1418"/>
            <p14:sldId id="1402"/>
            <p14:sldId id="1424"/>
            <p14:sldId id="1423"/>
            <p14:sldId id="1421"/>
            <p14:sldId id="1401"/>
            <p14:sldId id="1403"/>
            <p14:sldId id="1422"/>
            <p14:sldId id="1426"/>
            <p14:sldId id="1400"/>
            <p14:sldId id="1419"/>
          </p14:sldIdLst>
        </p14:section>
        <p14:section name="SP Power User Tips" id="{264823E1-69AF-48D1-BACC-6CA1B217C48E}">
          <p14:sldIdLst>
            <p14:sldId id="1404"/>
            <p14:sldId id="1405"/>
          </p14:sldIdLst>
        </p14:section>
        <p14:section name="SPFx Deployment Options" id="{6E47C7E6-863F-45A6-895F-D463D3FA9ACC}">
          <p14:sldIdLst>
            <p14:sldId id="1406"/>
            <p14:sldId id="1408"/>
            <p14:sldId id="1416"/>
            <p14:sldId id="1409"/>
            <p14:sldId id="1415"/>
            <p14:sldId id="1425"/>
          </p14:sldIdLst>
        </p14:section>
        <p14:section name="SPFx Debugging &amp; Management" id="{B73A0BDF-3EF8-4C3B-B92B-82640ED5D501}">
          <p14:sldIdLst>
            <p14:sldId id="1410"/>
            <p14:sldId id="1411"/>
            <p14:sldId id="1420"/>
            <p14:sldId id="1413"/>
            <p14:sldId id="14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70" userDrawn="1">
          <p15:clr>
            <a:srgbClr val="A4A3A4"/>
          </p15:clr>
        </p15:guide>
        <p15:guide id="2" pos="3984" userDrawn="1">
          <p15:clr>
            <a:srgbClr val="A4A3A4"/>
          </p15:clr>
        </p15:guide>
        <p15:guide id="3" orient="horz" pos="1094" userDrawn="1">
          <p15:clr>
            <a:srgbClr val="A4A3A4"/>
          </p15:clr>
        </p15:guide>
        <p15:guide id="4" pos="3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Warner II" initials="DWI" lastIdx="1" clrIdx="0">
    <p:extLst>
      <p:ext uri="{19B8F6BF-5375-455C-9EA6-DF929625EA0E}">
        <p15:presenceInfo xmlns:p15="http://schemas.microsoft.com/office/powerpoint/2012/main" userId="aeeb17ed4c3a201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F57308"/>
    <a:srgbClr val="F25B07"/>
    <a:srgbClr val="F04407"/>
    <a:srgbClr val="ED2C07"/>
    <a:srgbClr val="EA1406"/>
    <a:srgbClr val="E80006"/>
    <a:srgbClr val="E50006"/>
    <a:srgbClr val="E50025"/>
    <a:srgbClr val="2B2B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CC16B5-9223-45C6-988E-EFD2FE398E8E}" v="367" dt="2019-02-09T16:16:28.852"/>
    <p1510:client id="{10830C11-A08E-4B49-B2CC-245E701B13A9}" v="383" dt="2019-02-08T22:47:29.003"/>
    <p1510:client id="{5AEDE835-2D3D-43D9-955B-E983328E12CF}" v="27" vWet="29" dt="2019-02-08T22:48:42.631"/>
    <p1510:client id="{9F650A05-D4E5-48AD-8A29-CF953EF19239}" v="292" dt="2019-02-09T16:34:37.8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4823" autoAdjust="0"/>
  </p:normalViewPr>
  <p:slideViewPr>
    <p:cSldViewPr snapToGrid="0">
      <p:cViewPr varScale="1">
        <p:scale>
          <a:sx n="62" d="100"/>
          <a:sy n="62" d="100"/>
        </p:scale>
        <p:origin x="1026" y="33"/>
      </p:cViewPr>
      <p:guideLst>
        <p:guide orient="horz" pos="1570"/>
        <p:guide pos="3984"/>
        <p:guide orient="horz" pos="1094"/>
        <p:guide pos="33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arner II" userId="aeeb17ed4c3a201e" providerId="LiveId" clId="{022875AC-2AA0-4D70-ADF7-975D5E0386BA}"/>
    <pc:docChg chg="undo custSel delSld modSld sldOrd modMainMaster">
      <pc:chgData name="David Warner II" userId="aeeb17ed4c3a201e" providerId="LiveId" clId="{022875AC-2AA0-4D70-ADF7-975D5E0386BA}" dt="2019-01-29T14:42:18.361" v="230" actId="1035"/>
      <pc:docMkLst>
        <pc:docMk/>
      </pc:docMkLst>
      <pc:sldChg chg="modSp">
        <pc:chgData name="David Warner II" userId="aeeb17ed4c3a201e" providerId="LiveId" clId="{022875AC-2AA0-4D70-ADF7-975D5E0386BA}" dt="2019-01-29T14:29:18.302" v="117" actId="20577"/>
        <pc:sldMkLst>
          <pc:docMk/>
          <pc:sldMk cId="1633166201" sldId="1357"/>
        </pc:sldMkLst>
        <pc:spChg chg="mod">
          <ac:chgData name="David Warner II" userId="aeeb17ed4c3a201e" providerId="LiveId" clId="{022875AC-2AA0-4D70-ADF7-975D5E0386BA}" dt="2019-01-29T14:29:18.302" v="117" actId="20577"/>
          <ac:spMkLst>
            <pc:docMk/>
            <pc:sldMk cId="1633166201" sldId="1357"/>
            <ac:spMk id="17" creationId="{00000000-0000-0000-0000-000000000000}"/>
          </ac:spMkLst>
        </pc:spChg>
      </pc:sldChg>
      <pc:sldMasterChg chg="addSp delSp modSp">
        <pc:chgData name="David Warner II" userId="aeeb17ed4c3a201e" providerId="LiveId" clId="{022875AC-2AA0-4D70-ADF7-975D5E0386BA}" dt="2019-01-29T14:42:18.361" v="230" actId="1035"/>
        <pc:sldMasterMkLst>
          <pc:docMk/>
          <pc:sldMasterMk cId="289061279" sldId="2147483648"/>
        </pc:sldMasterMkLst>
        <pc:spChg chg="add del mod">
          <ac:chgData name="David Warner II" userId="aeeb17ed4c3a201e" providerId="LiveId" clId="{022875AC-2AA0-4D70-ADF7-975D5E0386BA}" dt="2019-01-29T14:40:29.231" v="183"/>
          <ac:spMkLst>
            <pc:docMk/>
            <pc:sldMasterMk cId="289061279" sldId="2147483648"/>
            <ac:spMk id="13" creationId="{47DCDF9E-467D-4947-B48E-12EA7E722CC7}"/>
          </ac:spMkLst>
        </pc:spChg>
        <pc:spChg chg="add mod">
          <ac:chgData name="David Warner II" userId="aeeb17ed4c3a201e" providerId="LiveId" clId="{022875AC-2AA0-4D70-ADF7-975D5E0386BA}" dt="2019-01-29T14:42:18.361" v="230" actId="1035"/>
          <ac:spMkLst>
            <pc:docMk/>
            <pc:sldMasterMk cId="289061279" sldId="2147483648"/>
            <ac:spMk id="14" creationId="{ADA8B6C8-474C-4A1F-A38C-DEF6AACA6C96}"/>
          </ac:spMkLst>
        </pc:spChg>
        <pc:picChg chg="add del mod">
          <ac:chgData name="David Warner II" userId="aeeb17ed4c3a201e" providerId="LiveId" clId="{022875AC-2AA0-4D70-ADF7-975D5E0386BA}" dt="2019-01-29T14:39:14.223" v="125" actId="478"/>
          <ac:picMkLst>
            <pc:docMk/>
            <pc:sldMasterMk cId="289061279" sldId="2147483648"/>
            <ac:picMk id="8" creationId="{8FC39125-BA53-4061-A49B-0F5880835C90}"/>
          </ac:picMkLst>
        </pc:picChg>
        <pc:picChg chg="add mod">
          <ac:chgData name="David Warner II" userId="aeeb17ed4c3a201e" providerId="LiveId" clId="{022875AC-2AA0-4D70-ADF7-975D5E0386BA}" dt="2019-01-29T14:42:18.361" v="230" actId="1035"/>
          <ac:picMkLst>
            <pc:docMk/>
            <pc:sldMasterMk cId="289061279" sldId="2147483648"/>
            <ac:picMk id="12" creationId="{BA52AA7C-2414-4FEF-98AB-F8588E118F34}"/>
          </ac:picMkLst>
        </pc:picChg>
      </pc:sldMasterChg>
    </pc:docChg>
  </pc:docChgLst>
  <pc:docChgLst>
    <pc:chgData name="Beau Cameron" userId="S::beau_cameronsoft.onmicrosoft.com#ext#@popwarner.onmicrosoft.com::226723ed-8500-4af8-bd58-a93eab7aaf4a" providerId="AD" clId="Web-{DCAD54FA-3B31-474A-A130-7E5855D4B86B}"/>
    <pc:docChg chg="modSld">
      <pc:chgData name="Beau Cameron" userId="S::beau_cameronsoft.onmicrosoft.com#ext#@popwarner.onmicrosoft.com::226723ed-8500-4af8-bd58-a93eab7aaf4a" providerId="AD" clId="Web-{DCAD54FA-3B31-474A-A130-7E5855D4B86B}" dt="2019-02-07T00:49:22.471" v="103" actId="20577"/>
      <pc:docMkLst>
        <pc:docMk/>
      </pc:docMkLst>
      <pc:sldChg chg="modSp">
        <pc:chgData name="Beau Cameron" userId="S::beau_cameronsoft.onmicrosoft.com#ext#@popwarner.onmicrosoft.com::226723ed-8500-4af8-bd58-a93eab7aaf4a" providerId="AD" clId="Web-{DCAD54FA-3B31-474A-A130-7E5855D4B86B}" dt="2019-02-07T00:45:57.312" v="2" actId="20577"/>
        <pc:sldMkLst>
          <pc:docMk/>
          <pc:sldMk cId="1215585106" sldId="1397"/>
        </pc:sldMkLst>
        <pc:spChg chg="mod">
          <ac:chgData name="Beau Cameron" userId="S::beau_cameronsoft.onmicrosoft.com#ext#@popwarner.onmicrosoft.com::226723ed-8500-4af8-bd58-a93eab7aaf4a" providerId="AD" clId="Web-{DCAD54FA-3B31-474A-A130-7E5855D4B86B}" dt="2019-02-07T00:45:57.312" v="2" actId="20577"/>
          <ac:spMkLst>
            <pc:docMk/>
            <pc:sldMk cId="1215585106" sldId="1397"/>
            <ac:spMk id="3" creationId="{6F958F7F-DD1F-4F72-BED3-2B6B96A26176}"/>
          </ac:spMkLst>
        </pc:spChg>
      </pc:sldChg>
      <pc:sldChg chg="modSp">
        <pc:chgData name="Beau Cameron" userId="S::beau_cameronsoft.onmicrosoft.com#ext#@popwarner.onmicrosoft.com::226723ed-8500-4af8-bd58-a93eab7aaf4a" providerId="AD" clId="Web-{DCAD54FA-3B31-474A-A130-7E5855D4B86B}" dt="2019-02-07T00:47:56.611" v="66" actId="20577"/>
        <pc:sldMkLst>
          <pc:docMk/>
          <pc:sldMk cId="42617069" sldId="1403"/>
        </pc:sldMkLst>
        <pc:spChg chg="mod">
          <ac:chgData name="Beau Cameron" userId="S::beau_cameronsoft.onmicrosoft.com#ext#@popwarner.onmicrosoft.com::226723ed-8500-4af8-bd58-a93eab7aaf4a" providerId="AD" clId="Web-{DCAD54FA-3B31-474A-A130-7E5855D4B86B}" dt="2019-02-07T00:47:56.611" v="66" actId="20577"/>
          <ac:spMkLst>
            <pc:docMk/>
            <pc:sldMk cId="42617069" sldId="1403"/>
            <ac:spMk id="4" creationId="{B3CB9930-00C4-423A-9BE3-7159EBCA8918}"/>
          </ac:spMkLst>
        </pc:spChg>
      </pc:sldChg>
      <pc:sldChg chg="modSp">
        <pc:chgData name="Beau Cameron" userId="S::beau_cameronsoft.onmicrosoft.com#ext#@popwarner.onmicrosoft.com::226723ed-8500-4af8-bd58-a93eab7aaf4a" providerId="AD" clId="Web-{DCAD54FA-3B31-474A-A130-7E5855D4B86B}" dt="2019-02-07T00:49:22.471" v="102" actId="20577"/>
        <pc:sldMkLst>
          <pc:docMk/>
          <pc:sldMk cId="3251980343" sldId="1412"/>
        </pc:sldMkLst>
        <pc:spChg chg="mod">
          <ac:chgData name="Beau Cameron" userId="S::beau_cameronsoft.onmicrosoft.com#ext#@popwarner.onmicrosoft.com::226723ed-8500-4af8-bd58-a93eab7aaf4a" providerId="AD" clId="Web-{DCAD54FA-3B31-474A-A130-7E5855D4B86B}" dt="2019-02-07T00:49:22.471" v="102" actId="20577"/>
          <ac:spMkLst>
            <pc:docMk/>
            <pc:sldMk cId="3251980343" sldId="1412"/>
            <ac:spMk id="4" creationId="{B3CB9930-00C4-423A-9BE3-7159EBCA8918}"/>
          </ac:spMkLst>
        </pc:spChg>
      </pc:sldChg>
      <pc:sldChg chg="modSp">
        <pc:chgData name="Beau Cameron" userId="S::beau_cameronsoft.onmicrosoft.com#ext#@popwarner.onmicrosoft.com::226723ed-8500-4af8-bd58-a93eab7aaf4a" providerId="AD" clId="Web-{DCAD54FA-3B31-474A-A130-7E5855D4B86B}" dt="2019-02-07T00:48:50.643" v="79" actId="1076"/>
        <pc:sldMkLst>
          <pc:docMk/>
          <pc:sldMk cId="3242497150" sldId="1416"/>
        </pc:sldMkLst>
        <pc:spChg chg="mod">
          <ac:chgData name="Beau Cameron" userId="S::beau_cameronsoft.onmicrosoft.com#ext#@popwarner.onmicrosoft.com::226723ed-8500-4af8-bd58-a93eab7aaf4a" providerId="AD" clId="Web-{DCAD54FA-3B31-474A-A130-7E5855D4B86B}" dt="2019-02-07T00:48:40.190" v="77" actId="14100"/>
          <ac:spMkLst>
            <pc:docMk/>
            <pc:sldMk cId="3242497150" sldId="1416"/>
            <ac:spMk id="4" creationId="{B3CB9930-00C4-423A-9BE3-7159EBCA8918}"/>
          </ac:spMkLst>
        </pc:spChg>
        <pc:grpChg chg="mod">
          <ac:chgData name="Beau Cameron" userId="S::beau_cameronsoft.onmicrosoft.com#ext#@popwarner.onmicrosoft.com::226723ed-8500-4af8-bd58-a93eab7aaf4a" providerId="AD" clId="Web-{DCAD54FA-3B31-474A-A130-7E5855D4B86B}" dt="2019-02-07T00:48:50.643" v="79" actId="1076"/>
          <ac:grpSpMkLst>
            <pc:docMk/>
            <pc:sldMk cId="3242497150" sldId="1416"/>
            <ac:grpSpMk id="7" creationId="{6D424925-E6CF-4DBB-B2EA-3291D1BED184}"/>
          </ac:grpSpMkLst>
        </pc:grpChg>
      </pc:sldChg>
    </pc:docChg>
  </pc:docChgLst>
  <pc:docChgLst>
    <pc:chgData name="Beau Cameron" userId="S::beau_cameronsoft.onmicrosoft.com#ext#@popwarner.onmicrosoft.com::226723ed-8500-4af8-bd58-a93eab7aaf4a" providerId="AD" clId="Web-{025DAFAE-B5E4-486E-884C-5C4F957557AD}"/>
    <pc:docChg chg="addSld delSld modSld">
      <pc:chgData name="Beau Cameron" userId="S::beau_cameronsoft.onmicrosoft.com#ext#@popwarner.onmicrosoft.com::226723ed-8500-4af8-bd58-a93eab7aaf4a" providerId="AD" clId="Web-{025DAFAE-B5E4-486E-884C-5C4F957557AD}" dt="2019-01-30T01:07:07.201" v="7"/>
      <pc:docMkLst>
        <pc:docMk/>
      </pc:docMkLst>
      <pc:sldChg chg="add replId">
        <pc:chgData name="Beau Cameron" userId="S::beau_cameronsoft.onmicrosoft.com#ext#@popwarner.onmicrosoft.com::226723ed-8500-4af8-bd58-a93eab7aaf4a" providerId="AD" clId="Web-{025DAFAE-B5E4-486E-884C-5C4F957557AD}" dt="2019-01-30T01:06:47.060" v="2"/>
        <pc:sldMkLst>
          <pc:docMk/>
          <pc:sldMk cId="3521429586" sldId="1391"/>
        </pc:sldMkLst>
      </pc:sldChg>
    </pc:docChg>
  </pc:docChgLst>
  <pc:docChgLst>
    <pc:chgData name="Beau Cameron" userId="a28fdf71-aafb-45d0-9d4b-6dde59985805" providerId="ADAL" clId="{5AEDE835-2D3D-43D9-955B-E983328E12CF}"/>
    <pc:docChg chg="undo redo custSel addSld delSld modSld modMainMaster modSection">
      <pc:chgData name="Beau Cameron" userId="a28fdf71-aafb-45d0-9d4b-6dde59985805" providerId="ADAL" clId="{5AEDE835-2D3D-43D9-955B-E983328E12CF}" dt="2019-02-08T22:48:36.309" v="3754" actId="20577"/>
      <pc:docMkLst>
        <pc:docMk/>
      </pc:docMkLst>
      <pc:sldChg chg="addSp delSp modSp setBg">
        <pc:chgData name="Beau Cameron" userId="a28fdf71-aafb-45d0-9d4b-6dde59985805" providerId="ADAL" clId="{5AEDE835-2D3D-43D9-955B-E983328E12CF}" dt="2019-02-02T19:44:33.262" v="3728" actId="20577"/>
        <pc:sldMkLst>
          <pc:docMk/>
          <pc:sldMk cId="497011841" sldId="1039"/>
        </pc:sldMkLst>
        <pc:spChg chg="del">
          <ac:chgData name="Beau Cameron" userId="a28fdf71-aafb-45d0-9d4b-6dde59985805" providerId="ADAL" clId="{5AEDE835-2D3D-43D9-955B-E983328E12CF}" dt="2019-01-31T23:44:23.614" v="157" actId="931"/>
          <ac:spMkLst>
            <pc:docMk/>
            <pc:sldMk cId="497011841" sldId="1039"/>
            <ac:spMk id="2" creationId="{00000000-0000-0000-0000-000000000000}"/>
          </ac:spMkLst>
        </pc:spChg>
        <pc:spChg chg="del">
          <ac:chgData name="Beau Cameron" userId="a28fdf71-aafb-45d0-9d4b-6dde59985805" providerId="ADAL" clId="{5AEDE835-2D3D-43D9-955B-E983328E12CF}" dt="2019-01-31T23:47:51.243" v="214"/>
          <ac:spMkLst>
            <pc:docMk/>
            <pc:sldMk cId="497011841" sldId="1039"/>
            <ac:spMk id="3" creationId="{00000000-0000-0000-0000-000000000000}"/>
          </ac:spMkLst>
        </pc:spChg>
        <pc:spChg chg="add del mod">
          <ac:chgData name="Beau Cameron" userId="a28fdf71-aafb-45d0-9d4b-6dde59985805" providerId="ADAL" clId="{5AEDE835-2D3D-43D9-955B-E983328E12CF}" dt="2019-02-02T18:36:13.493" v="953" actId="931"/>
          <ac:spMkLst>
            <pc:docMk/>
            <pc:sldMk cId="497011841" sldId="1039"/>
            <ac:spMk id="3" creationId="{B7AB10B4-9B8B-477F-9DEA-6AFC56070BC7}"/>
          </ac:spMkLst>
        </pc:spChg>
        <pc:spChg chg="add del mod">
          <ac:chgData name="Beau Cameron" userId="a28fdf71-aafb-45d0-9d4b-6dde59985805" providerId="ADAL" clId="{5AEDE835-2D3D-43D9-955B-E983328E12CF}" dt="2019-01-31T23:47:09.209" v="209" actId="478"/>
          <ac:spMkLst>
            <pc:docMk/>
            <pc:sldMk cId="497011841" sldId="1039"/>
            <ac:spMk id="7" creationId="{8F3D32EB-5A3F-446A-9142-D15467A1C922}"/>
          </ac:spMkLst>
        </pc:spChg>
        <pc:spChg chg="add del mod">
          <ac:chgData name="Beau Cameron" userId="a28fdf71-aafb-45d0-9d4b-6dde59985805" providerId="ADAL" clId="{5AEDE835-2D3D-43D9-955B-E983328E12CF}" dt="2019-02-02T18:41:55.020" v="976" actId="931"/>
          <ac:spMkLst>
            <pc:docMk/>
            <pc:sldMk cId="497011841" sldId="1039"/>
            <ac:spMk id="8" creationId="{CA62B15F-EE79-47B4-AFE6-421C6AFFFA0E}"/>
          </ac:spMkLst>
        </pc:spChg>
        <pc:spChg chg="add del mod">
          <ac:chgData name="Beau Cameron" userId="a28fdf71-aafb-45d0-9d4b-6dde59985805" providerId="ADAL" clId="{5AEDE835-2D3D-43D9-955B-E983328E12CF}" dt="2019-01-31T23:47:11.666" v="210" actId="478"/>
          <ac:spMkLst>
            <pc:docMk/>
            <pc:sldMk cId="497011841" sldId="1039"/>
            <ac:spMk id="9" creationId="{F88FD06C-82A9-44B8-83B2-DDC18205D6F2}"/>
          </ac:spMkLst>
        </pc:spChg>
        <pc:spChg chg="add mod">
          <ac:chgData name="Beau Cameron" userId="a28fdf71-aafb-45d0-9d4b-6dde59985805" providerId="ADAL" clId="{5AEDE835-2D3D-43D9-955B-E983328E12CF}" dt="2019-01-31T23:58:49.811" v="718" actId="1076"/>
          <ac:spMkLst>
            <pc:docMk/>
            <pc:sldMk cId="497011841" sldId="1039"/>
            <ac:spMk id="10" creationId="{008D3ED9-8619-47CA-9E8A-3E73ED0C4551}"/>
          </ac:spMkLst>
        </pc:spChg>
        <pc:spChg chg="mod">
          <ac:chgData name="Beau Cameron" userId="a28fdf71-aafb-45d0-9d4b-6dde59985805" providerId="ADAL" clId="{5AEDE835-2D3D-43D9-955B-E983328E12CF}" dt="2019-01-31T23:57:15.130" v="632" actId="1076"/>
          <ac:spMkLst>
            <pc:docMk/>
            <pc:sldMk cId="497011841" sldId="1039"/>
            <ac:spMk id="26" creationId="{00000000-0000-0000-0000-000000000000}"/>
          </ac:spMkLst>
        </pc:spChg>
        <pc:spChg chg="mod">
          <ac:chgData name="Beau Cameron" userId="a28fdf71-aafb-45d0-9d4b-6dde59985805" providerId="ADAL" clId="{5AEDE835-2D3D-43D9-955B-E983328E12CF}" dt="2019-02-02T18:42:02.707" v="977" actId="20577"/>
          <ac:spMkLst>
            <pc:docMk/>
            <pc:sldMk cId="497011841" sldId="1039"/>
            <ac:spMk id="29" creationId="{00000000-0000-0000-0000-000000000000}"/>
          </ac:spMkLst>
        </pc:spChg>
        <pc:spChg chg="mod">
          <ac:chgData name="Beau Cameron" userId="a28fdf71-aafb-45d0-9d4b-6dde59985805" providerId="ADAL" clId="{5AEDE835-2D3D-43D9-955B-E983328E12CF}" dt="2019-02-02T18:42:04.688" v="978" actId="20577"/>
          <ac:spMkLst>
            <pc:docMk/>
            <pc:sldMk cId="497011841" sldId="1039"/>
            <ac:spMk id="30" creationId="{00000000-0000-0000-0000-000000000000}"/>
          </ac:spMkLst>
        </pc:spChg>
        <pc:spChg chg="del mod">
          <ac:chgData name="Beau Cameron" userId="a28fdf71-aafb-45d0-9d4b-6dde59985805" providerId="ADAL" clId="{5AEDE835-2D3D-43D9-955B-E983328E12CF}" dt="2019-01-31T23:47:05.793" v="207" actId="478"/>
          <ac:spMkLst>
            <pc:docMk/>
            <pc:sldMk cId="497011841" sldId="1039"/>
            <ac:spMk id="31" creationId="{00000000-0000-0000-0000-000000000000}"/>
          </ac:spMkLst>
        </pc:spChg>
        <pc:spChg chg="del">
          <ac:chgData name="Beau Cameron" userId="a28fdf71-aafb-45d0-9d4b-6dde59985805" providerId="ADAL" clId="{5AEDE835-2D3D-43D9-955B-E983328E12CF}" dt="2019-01-31T23:47:07.190" v="208" actId="478"/>
          <ac:spMkLst>
            <pc:docMk/>
            <pc:sldMk cId="497011841" sldId="1039"/>
            <ac:spMk id="32" creationId="{00000000-0000-0000-0000-000000000000}"/>
          </ac:spMkLst>
        </pc:spChg>
        <pc:spChg chg="mod">
          <ac:chgData name="Beau Cameron" userId="a28fdf71-aafb-45d0-9d4b-6dde59985805" providerId="ADAL" clId="{5AEDE835-2D3D-43D9-955B-E983328E12CF}" dt="2019-01-31T23:57:32.074" v="634" actId="1076"/>
          <ac:spMkLst>
            <pc:docMk/>
            <pc:sldMk cId="497011841" sldId="1039"/>
            <ac:spMk id="40" creationId="{00000000-0000-0000-0000-000000000000}"/>
          </ac:spMkLst>
        </pc:spChg>
        <pc:spChg chg="mod">
          <ac:chgData name="Beau Cameron" userId="a28fdf71-aafb-45d0-9d4b-6dde59985805" providerId="ADAL" clId="{5AEDE835-2D3D-43D9-955B-E983328E12CF}" dt="2019-02-01T00:02:43.788" v="810" actId="20577"/>
          <ac:spMkLst>
            <pc:docMk/>
            <pc:sldMk cId="497011841" sldId="1039"/>
            <ac:spMk id="41" creationId="{00000000-0000-0000-0000-000000000000}"/>
          </ac:spMkLst>
        </pc:spChg>
        <pc:spChg chg="mod">
          <ac:chgData name="Beau Cameron" userId="a28fdf71-aafb-45d0-9d4b-6dde59985805" providerId="ADAL" clId="{5AEDE835-2D3D-43D9-955B-E983328E12CF}" dt="2019-01-31T23:57:32.074" v="634" actId="1076"/>
          <ac:spMkLst>
            <pc:docMk/>
            <pc:sldMk cId="497011841" sldId="1039"/>
            <ac:spMk id="42" creationId="{00000000-0000-0000-0000-000000000000}"/>
          </ac:spMkLst>
        </pc:spChg>
        <pc:spChg chg="mod">
          <ac:chgData name="Beau Cameron" userId="a28fdf71-aafb-45d0-9d4b-6dde59985805" providerId="ADAL" clId="{5AEDE835-2D3D-43D9-955B-E983328E12CF}" dt="2019-01-31T23:57:32.074" v="634" actId="1076"/>
          <ac:spMkLst>
            <pc:docMk/>
            <pc:sldMk cId="497011841" sldId="1039"/>
            <ac:spMk id="43" creationId="{00000000-0000-0000-0000-000000000000}"/>
          </ac:spMkLst>
        </pc:spChg>
        <pc:spChg chg="mod">
          <ac:chgData name="Beau Cameron" userId="a28fdf71-aafb-45d0-9d4b-6dde59985805" providerId="ADAL" clId="{5AEDE835-2D3D-43D9-955B-E983328E12CF}" dt="2019-01-31T23:57:32.074" v="634" actId="1076"/>
          <ac:spMkLst>
            <pc:docMk/>
            <pc:sldMk cId="497011841" sldId="1039"/>
            <ac:spMk id="44" creationId="{00000000-0000-0000-0000-000000000000}"/>
          </ac:spMkLst>
        </pc:spChg>
        <pc:spChg chg="mod">
          <ac:chgData name="Beau Cameron" userId="a28fdf71-aafb-45d0-9d4b-6dde59985805" providerId="ADAL" clId="{5AEDE835-2D3D-43D9-955B-E983328E12CF}" dt="2019-02-01T00:01:57.993" v="776" actId="14100"/>
          <ac:spMkLst>
            <pc:docMk/>
            <pc:sldMk cId="497011841" sldId="1039"/>
            <ac:spMk id="45" creationId="{00000000-0000-0000-0000-000000000000}"/>
          </ac:spMkLst>
        </pc:spChg>
        <pc:spChg chg="mod">
          <ac:chgData name="Beau Cameron" userId="a28fdf71-aafb-45d0-9d4b-6dde59985805" providerId="ADAL" clId="{5AEDE835-2D3D-43D9-955B-E983328E12CF}" dt="2019-01-31T23:57:32.074" v="634" actId="1076"/>
          <ac:spMkLst>
            <pc:docMk/>
            <pc:sldMk cId="497011841" sldId="1039"/>
            <ac:spMk id="46" creationId="{00000000-0000-0000-0000-000000000000}"/>
          </ac:spMkLst>
        </pc:spChg>
        <pc:spChg chg="mod">
          <ac:chgData name="Beau Cameron" userId="a28fdf71-aafb-45d0-9d4b-6dde59985805" providerId="ADAL" clId="{5AEDE835-2D3D-43D9-955B-E983328E12CF}" dt="2019-02-01T00:02:29.204" v="799" actId="20577"/>
          <ac:spMkLst>
            <pc:docMk/>
            <pc:sldMk cId="497011841" sldId="1039"/>
            <ac:spMk id="47" creationId="{00000000-0000-0000-0000-000000000000}"/>
          </ac:spMkLst>
        </pc:spChg>
        <pc:spChg chg="mod">
          <ac:chgData name="Beau Cameron" userId="a28fdf71-aafb-45d0-9d4b-6dde59985805" providerId="ADAL" clId="{5AEDE835-2D3D-43D9-955B-E983328E12CF}" dt="2019-01-31T23:57:32.074" v="634" actId="1076"/>
          <ac:spMkLst>
            <pc:docMk/>
            <pc:sldMk cId="497011841" sldId="1039"/>
            <ac:spMk id="48" creationId="{00000000-0000-0000-0000-000000000000}"/>
          </ac:spMkLst>
        </pc:spChg>
        <pc:spChg chg="mod">
          <ac:chgData name="Beau Cameron" userId="a28fdf71-aafb-45d0-9d4b-6dde59985805" providerId="ADAL" clId="{5AEDE835-2D3D-43D9-955B-E983328E12CF}" dt="2019-02-01T00:02:50.888" v="815" actId="20577"/>
          <ac:spMkLst>
            <pc:docMk/>
            <pc:sldMk cId="497011841" sldId="1039"/>
            <ac:spMk id="49" creationId="{00000000-0000-0000-0000-000000000000}"/>
          </ac:spMkLst>
        </pc:spChg>
        <pc:spChg chg="mod">
          <ac:chgData name="Beau Cameron" userId="a28fdf71-aafb-45d0-9d4b-6dde59985805" providerId="ADAL" clId="{5AEDE835-2D3D-43D9-955B-E983328E12CF}" dt="2019-01-31T23:57:32.074" v="634" actId="1076"/>
          <ac:spMkLst>
            <pc:docMk/>
            <pc:sldMk cId="497011841" sldId="1039"/>
            <ac:spMk id="50" creationId="{00000000-0000-0000-0000-000000000000}"/>
          </ac:spMkLst>
        </pc:spChg>
        <pc:spChg chg="mod">
          <ac:chgData name="Beau Cameron" userId="a28fdf71-aafb-45d0-9d4b-6dde59985805" providerId="ADAL" clId="{5AEDE835-2D3D-43D9-955B-E983328E12CF}" dt="2019-02-02T19:44:33.262" v="3728" actId="20577"/>
          <ac:spMkLst>
            <pc:docMk/>
            <pc:sldMk cId="497011841" sldId="1039"/>
            <ac:spMk id="51" creationId="{00000000-0000-0000-0000-000000000000}"/>
          </ac:spMkLst>
        </pc:spChg>
        <pc:spChg chg="mod">
          <ac:chgData name="Beau Cameron" userId="a28fdf71-aafb-45d0-9d4b-6dde59985805" providerId="ADAL" clId="{5AEDE835-2D3D-43D9-955B-E983328E12CF}" dt="2019-01-31T23:57:23.041" v="633" actId="1076"/>
          <ac:spMkLst>
            <pc:docMk/>
            <pc:sldMk cId="497011841" sldId="1039"/>
            <ac:spMk id="53" creationId="{00000000-0000-0000-0000-000000000000}"/>
          </ac:spMkLst>
        </pc:spChg>
        <pc:spChg chg="mod">
          <ac:chgData name="Beau Cameron" userId="a28fdf71-aafb-45d0-9d4b-6dde59985805" providerId="ADAL" clId="{5AEDE835-2D3D-43D9-955B-E983328E12CF}" dt="2019-01-31T23:57:23.041" v="633" actId="1076"/>
          <ac:spMkLst>
            <pc:docMk/>
            <pc:sldMk cId="497011841" sldId="1039"/>
            <ac:spMk id="54" creationId="{00000000-0000-0000-0000-000000000000}"/>
          </ac:spMkLst>
        </pc:spChg>
        <pc:spChg chg="mod">
          <ac:chgData name="Beau Cameron" userId="a28fdf71-aafb-45d0-9d4b-6dde59985805" providerId="ADAL" clId="{5AEDE835-2D3D-43D9-955B-E983328E12CF}" dt="2019-01-31T23:57:23.041" v="633" actId="1076"/>
          <ac:spMkLst>
            <pc:docMk/>
            <pc:sldMk cId="497011841" sldId="1039"/>
            <ac:spMk id="55" creationId="{00000000-0000-0000-0000-000000000000}"/>
          </ac:spMkLst>
        </pc:spChg>
        <pc:spChg chg="mod">
          <ac:chgData name="Beau Cameron" userId="a28fdf71-aafb-45d0-9d4b-6dde59985805" providerId="ADAL" clId="{5AEDE835-2D3D-43D9-955B-E983328E12CF}" dt="2019-02-02T18:43:51.165" v="1013" actId="20577"/>
          <ac:spMkLst>
            <pc:docMk/>
            <pc:sldMk cId="497011841" sldId="1039"/>
            <ac:spMk id="56" creationId="{00000000-0000-0000-0000-000000000000}"/>
          </ac:spMkLst>
        </pc:spChg>
        <pc:spChg chg="mod">
          <ac:chgData name="Beau Cameron" userId="a28fdf71-aafb-45d0-9d4b-6dde59985805" providerId="ADAL" clId="{5AEDE835-2D3D-43D9-955B-E983328E12CF}" dt="2019-01-31T23:57:23.041" v="633" actId="1076"/>
          <ac:spMkLst>
            <pc:docMk/>
            <pc:sldMk cId="497011841" sldId="1039"/>
            <ac:spMk id="57" creationId="{00000000-0000-0000-0000-000000000000}"/>
          </ac:spMkLst>
        </pc:spChg>
        <pc:spChg chg="mod">
          <ac:chgData name="Beau Cameron" userId="a28fdf71-aafb-45d0-9d4b-6dde59985805" providerId="ADAL" clId="{5AEDE835-2D3D-43D9-955B-E983328E12CF}" dt="2019-02-02T18:42:42.508" v="1004" actId="20577"/>
          <ac:spMkLst>
            <pc:docMk/>
            <pc:sldMk cId="497011841" sldId="1039"/>
            <ac:spMk id="58" creationId="{00000000-0000-0000-0000-000000000000}"/>
          </ac:spMkLst>
        </pc:spChg>
        <pc:spChg chg="mod">
          <ac:chgData name="Beau Cameron" userId="a28fdf71-aafb-45d0-9d4b-6dde59985805" providerId="ADAL" clId="{5AEDE835-2D3D-43D9-955B-E983328E12CF}" dt="2019-01-31T23:57:23.041" v="633" actId="1076"/>
          <ac:spMkLst>
            <pc:docMk/>
            <pc:sldMk cId="497011841" sldId="1039"/>
            <ac:spMk id="59" creationId="{00000000-0000-0000-0000-000000000000}"/>
          </ac:spMkLst>
        </pc:spChg>
        <pc:spChg chg="mod">
          <ac:chgData name="Beau Cameron" userId="a28fdf71-aafb-45d0-9d4b-6dde59985805" providerId="ADAL" clId="{5AEDE835-2D3D-43D9-955B-E983328E12CF}" dt="2019-01-31T23:59:11.334" v="722" actId="20577"/>
          <ac:spMkLst>
            <pc:docMk/>
            <pc:sldMk cId="497011841" sldId="1039"/>
            <ac:spMk id="60" creationId="{00000000-0000-0000-0000-000000000000}"/>
          </ac:spMkLst>
        </pc:spChg>
        <pc:spChg chg="mod">
          <ac:chgData name="Beau Cameron" userId="a28fdf71-aafb-45d0-9d4b-6dde59985805" providerId="ADAL" clId="{5AEDE835-2D3D-43D9-955B-E983328E12CF}" dt="2019-01-31T23:57:23.041" v="633" actId="1076"/>
          <ac:spMkLst>
            <pc:docMk/>
            <pc:sldMk cId="497011841" sldId="1039"/>
            <ac:spMk id="61" creationId="{00000000-0000-0000-0000-000000000000}"/>
          </ac:spMkLst>
        </pc:spChg>
        <pc:spChg chg="mod">
          <ac:chgData name="Beau Cameron" userId="a28fdf71-aafb-45d0-9d4b-6dde59985805" providerId="ADAL" clId="{5AEDE835-2D3D-43D9-955B-E983328E12CF}" dt="2019-02-02T18:43:36.484" v="1011" actId="14100"/>
          <ac:spMkLst>
            <pc:docMk/>
            <pc:sldMk cId="497011841" sldId="1039"/>
            <ac:spMk id="62" creationId="{00000000-0000-0000-0000-000000000000}"/>
          </ac:spMkLst>
        </pc:spChg>
        <pc:spChg chg="mod">
          <ac:chgData name="Beau Cameron" userId="a28fdf71-aafb-45d0-9d4b-6dde59985805" providerId="ADAL" clId="{5AEDE835-2D3D-43D9-955B-E983328E12CF}" dt="2019-01-31T23:57:23.041" v="633" actId="1076"/>
          <ac:spMkLst>
            <pc:docMk/>
            <pc:sldMk cId="497011841" sldId="1039"/>
            <ac:spMk id="63" creationId="{00000000-0000-0000-0000-000000000000}"/>
          </ac:spMkLst>
        </pc:spChg>
        <pc:spChg chg="mod">
          <ac:chgData name="Beau Cameron" userId="a28fdf71-aafb-45d0-9d4b-6dde59985805" providerId="ADAL" clId="{5AEDE835-2D3D-43D9-955B-E983328E12CF}" dt="2019-01-31T23:57:23.041" v="633" actId="1076"/>
          <ac:spMkLst>
            <pc:docMk/>
            <pc:sldMk cId="497011841" sldId="1039"/>
            <ac:spMk id="64" creationId="{00000000-0000-0000-0000-000000000000}"/>
          </ac:spMkLst>
        </pc:spChg>
        <pc:spChg chg="add del">
          <ac:chgData name="Beau Cameron" userId="a28fdf71-aafb-45d0-9d4b-6dde59985805" providerId="ADAL" clId="{5AEDE835-2D3D-43D9-955B-E983328E12CF}" dt="2019-01-31T23:53:31.597" v="567" actId="478"/>
          <ac:spMkLst>
            <pc:docMk/>
            <pc:sldMk cId="497011841" sldId="1039"/>
            <ac:spMk id="65" creationId="{0FB69019-D1AC-4482-AD4C-2A8C3BBC4F34}"/>
          </ac:spMkLst>
        </pc:spChg>
        <pc:spChg chg="add mod">
          <ac:chgData name="Beau Cameron" userId="a28fdf71-aafb-45d0-9d4b-6dde59985805" providerId="ADAL" clId="{5AEDE835-2D3D-43D9-955B-E983328E12CF}" dt="2019-01-31T23:58:16.685" v="715" actId="1076"/>
          <ac:spMkLst>
            <pc:docMk/>
            <pc:sldMk cId="497011841" sldId="1039"/>
            <ac:spMk id="78" creationId="{45FE6B56-C804-4B23-A70E-BC5E57FF586F}"/>
          </ac:spMkLst>
        </pc:spChg>
        <pc:grpChg chg="add del">
          <ac:chgData name="Beau Cameron" userId="a28fdf71-aafb-45d0-9d4b-6dde59985805" providerId="ADAL" clId="{5AEDE835-2D3D-43D9-955B-E983328E12CF}" dt="2019-01-31T23:53:16.440" v="562"/>
          <ac:grpSpMkLst>
            <pc:docMk/>
            <pc:sldMk cId="497011841" sldId="1039"/>
            <ac:grpSpMk id="66" creationId="{29685562-2156-40AB-8D9B-BE9F429F8CA3}"/>
          </ac:grpSpMkLst>
        </pc:grpChg>
        <pc:grpChg chg="add del">
          <ac:chgData name="Beau Cameron" userId="a28fdf71-aafb-45d0-9d4b-6dde59985805" providerId="ADAL" clId="{5AEDE835-2D3D-43D9-955B-E983328E12CF}" dt="2019-01-31T23:53:33.814" v="568" actId="478"/>
          <ac:grpSpMkLst>
            <pc:docMk/>
            <pc:sldMk cId="497011841" sldId="1039"/>
            <ac:grpSpMk id="69" creationId="{98F99AE0-E1CC-4A9A-A534-B0096462937C}"/>
          </ac:grpSpMkLst>
        </pc:grpChg>
        <pc:grpChg chg="add mod">
          <ac:chgData name="Beau Cameron" userId="a28fdf71-aafb-45d0-9d4b-6dde59985805" providerId="ADAL" clId="{5AEDE835-2D3D-43D9-955B-E983328E12CF}" dt="2019-01-31T23:58:49.811" v="718" actId="1076"/>
          <ac:grpSpMkLst>
            <pc:docMk/>
            <pc:sldMk cId="497011841" sldId="1039"/>
            <ac:grpSpMk id="72" creationId="{CE2345DC-24A4-4826-A122-337FC467874C}"/>
          </ac:grpSpMkLst>
        </pc:grpChg>
        <pc:grpChg chg="add mod">
          <ac:chgData name="Beau Cameron" userId="a28fdf71-aafb-45d0-9d4b-6dde59985805" providerId="ADAL" clId="{5AEDE835-2D3D-43D9-955B-E983328E12CF}" dt="2019-01-31T23:58:16.685" v="715" actId="1076"/>
          <ac:grpSpMkLst>
            <pc:docMk/>
            <pc:sldMk cId="497011841" sldId="1039"/>
            <ac:grpSpMk id="75" creationId="{3311CA68-EB69-490C-AF22-FF619EBC49AB}"/>
          </ac:grpSpMkLst>
        </pc:grpChg>
        <pc:picChg chg="add del mod">
          <ac:chgData name="Beau Cameron" userId="a28fdf71-aafb-45d0-9d4b-6dde59985805" providerId="ADAL" clId="{5AEDE835-2D3D-43D9-955B-E983328E12CF}" dt="2019-02-02T18:36:03.720" v="952" actId="478"/>
          <ac:picMkLst>
            <pc:docMk/>
            <pc:sldMk cId="497011841" sldId="1039"/>
            <ac:picMk id="5" creationId="{578B405A-C559-484D-9553-CBD698E22AE4}"/>
          </ac:picMkLst>
        </pc:picChg>
        <pc:picChg chg="add mod">
          <ac:chgData name="Beau Cameron" userId="a28fdf71-aafb-45d0-9d4b-6dde59985805" providerId="ADAL" clId="{5AEDE835-2D3D-43D9-955B-E983328E12CF}" dt="2019-02-02T18:36:21.825" v="954" actId="1076"/>
          <ac:picMkLst>
            <pc:docMk/>
            <pc:sldMk cId="497011841" sldId="1039"/>
            <ac:picMk id="6" creationId="{C442267B-D011-40BA-8F08-26E1B1EDE73E}"/>
          </ac:picMkLst>
        </pc:picChg>
        <pc:picChg chg="add mod">
          <ac:chgData name="Beau Cameron" userId="a28fdf71-aafb-45d0-9d4b-6dde59985805" providerId="ADAL" clId="{5AEDE835-2D3D-43D9-955B-E983328E12CF}" dt="2019-02-02T18:41:55.020" v="976" actId="931"/>
          <ac:picMkLst>
            <pc:docMk/>
            <pc:sldMk cId="497011841" sldId="1039"/>
            <ac:picMk id="11" creationId="{45985F9B-B12E-46AB-A579-2ADC7633DFE6}"/>
          </ac:picMkLst>
        </pc:picChg>
        <pc:picChg chg="add mod">
          <ac:chgData name="Beau Cameron" userId="a28fdf71-aafb-45d0-9d4b-6dde59985805" providerId="ADAL" clId="{5AEDE835-2D3D-43D9-955B-E983328E12CF}" dt="2019-02-02T18:43:19.783" v="1006" actId="1076"/>
          <ac:picMkLst>
            <pc:docMk/>
            <pc:sldMk cId="497011841" sldId="1039"/>
            <ac:picMk id="39" creationId="{44694D86-E71E-4E98-8BF3-9D2E8C97E29D}"/>
          </ac:picMkLst>
        </pc:picChg>
        <pc:picChg chg="add del mod">
          <ac:chgData name="Beau Cameron" userId="a28fdf71-aafb-45d0-9d4b-6dde59985805" providerId="ADAL" clId="{5AEDE835-2D3D-43D9-955B-E983328E12CF}" dt="2019-02-02T18:41:25.442" v="966" actId="478"/>
          <ac:picMkLst>
            <pc:docMk/>
            <pc:sldMk cId="497011841" sldId="1039"/>
            <ac:picMk id="52" creationId="{F97704D0-1FCE-438A-9331-F72D779AE045}"/>
          </ac:picMkLst>
        </pc:picChg>
        <pc:picChg chg="add del mod">
          <ac:chgData name="Beau Cameron" userId="a28fdf71-aafb-45d0-9d4b-6dde59985805" providerId="ADAL" clId="{5AEDE835-2D3D-43D9-955B-E983328E12CF}" dt="2019-02-02T18:41:44.007" v="974"/>
          <ac:picMkLst>
            <pc:docMk/>
            <pc:sldMk cId="497011841" sldId="1039"/>
            <ac:picMk id="1026" creationId="{1993AB7B-AF29-4C23-AE26-2B6844063682}"/>
          </ac:picMkLst>
        </pc:picChg>
      </pc:sldChg>
      <pc:sldChg chg="modSp">
        <pc:chgData name="Beau Cameron" userId="a28fdf71-aafb-45d0-9d4b-6dde59985805" providerId="ADAL" clId="{5AEDE835-2D3D-43D9-955B-E983328E12CF}" dt="2019-02-02T19:29:52.228" v="3616" actId="20577"/>
        <pc:sldMkLst>
          <pc:docMk/>
          <pc:sldMk cId="3521429586" sldId="1391"/>
        </pc:sldMkLst>
        <pc:spChg chg="mod">
          <ac:chgData name="Beau Cameron" userId="a28fdf71-aafb-45d0-9d4b-6dde59985805" providerId="ADAL" clId="{5AEDE835-2D3D-43D9-955B-E983328E12CF}" dt="2019-02-02T19:29:52.228" v="3616" actId="20577"/>
          <ac:spMkLst>
            <pc:docMk/>
            <pc:sldMk cId="3521429586" sldId="1391"/>
            <ac:spMk id="4" creationId="{8019FB8C-196F-4F9D-8352-F112EBEA9F9B}"/>
          </ac:spMkLst>
        </pc:spChg>
        <pc:spChg chg="mod">
          <ac:chgData name="Beau Cameron" userId="a28fdf71-aafb-45d0-9d4b-6dde59985805" providerId="ADAL" clId="{5AEDE835-2D3D-43D9-955B-E983328E12CF}" dt="2019-02-02T19:28:04.938" v="3321" actId="20577"/>
          <ac:spMkLst>
            <pc:docMk/>
            <pc:sldMk cId="3521429586" sldId="1391"/>
            <ac:spMk id="5" creationId="{CDA69E30-1BBE-4508-ACE4-76A5EAEB5AB4}"/>
          </ac:spMkLst>
        </pc:spChg>
      </pc:sldChg>
      <pc:sldChg chg="modSp">
        <pc:chgData name="Beau Cameron" userId="a28fdf71-aafb-45d0-9d4b-6dde59985805" providerId="ADAL" clId="{5AEDE835-2D3D-43D9-955B-E983328E12CF}" dt="2019-02-02T18:47:12.938" v="1352" actId="20577"/>
        <pc:sldMkLst>
          <pc:docMk/>
          <pc:sldMk cId="161140654" sldId="1396"/>
        </pc:sldMkLst>
        <pc:spChg chg="mod">
          <ac:chgData name="Beau Cameron" userId="a28fdf71-aafb-45d0-9d4b-6dde59985805" providerId="ADAL" clId="{5AEDE835-2D3D-43D9-955B-E983328E12CF}" dt="2019-02-02T18:47:12.938" v="1352" actId="20577"/>
          <ac:spMkLst>
            <pc:docMk/>
            <pc:sldMk cId="161140654" sldId="1396"/>
            <ac:spMk id="4" creationId="{B3CB9930-00C4-423A-9BE3-7159EBCA8918}"/>
          </ac:spMkLst>
        </pc:spChg>
      </pc:sldChg>
      <pc:sldChg chg="modSp">
        <pc:chgData name="Beau Cameron" userId="a28fdf71-aafb-45d0-9d4b-6dde59985805" providerId="ADAL" clId="{5AEDE835-2D3D-43D9-955B-E983328E12CF}" dt="2019-02-02T18:46:11.187" v="1208" actId="14100"/>
        <pc:sldMkLst>
          <pc:docMk/>
          <pc:sldMk cId="1215585106" sldId="1397"/>
        </pc:sldMkLst>
        <pc:spChg chg="mod">
          <ac:chgData name="Beau Cameron" userId="a28fdf71-aafb-45d0-9d4b-6dde59985805" providerId="ADAL" clId="{5AEDE835-2D3D-43D9-955B-E983328E12CF}" dt="2019-02-02T18:46:11.187" v="1208" actId="14100"/>
          <ac:spMkLst>
            <pc:docMk/>
            <pc:sldMk cId="1215585106" sldId="1397"/>
            <ac:spMk id="4" creationId="{B3CB9930-00C4-423A-9BE3-7159EBCA8918}"/>
          </ac:spMkLst>
        </pc:spChg>
      </pc:sldChg>
      <pc:sldChg chg="modSp">
        <pc:chgData name="Beau Cameron" userId="a28fdf71-aafb-45d0-9d4b-6dde59985805" providerId="ADAL" clId="{5AEDE835-2D3D-43D9-955B-E983328E12CF}" dt="2019-02-02T18:47:32.613" v="1353" actId="14100"/>
        <pc:sldMkLst>
          <pc:docMk/>
          <pc:sldMk cId="2694278997" sldId="1401"/>
        </pc:sldMkLst>
        <pc:spChg chg="mod">
          <ac:chgData name="Beau Cameron" userId="a28fdf71-aafb-45d0-9d4b-6dde59985805" providerId="ADAL" clId="{5AEDE835-2D3D-43D9-955B-E983328E12CF}" dt="2019-02-02T18:47:32.613" v="1353" actId="14100"/>
          <ac:spMkLst>
            <pc:docMk/>
            <pc:sldMk cId="2694278997" sldId="1401"/>
            <ac:spMk id="4" creationId="{B3CB9930-00C4-423A-9BE3-7159EBCA8918}"/>
          </ac:spMkLst>
        </pc:spChg>
      </pc:sldChg>
      <pc:sldChg chg="modSp">
        <pc:chgData name="Beau Cameron" userId="a28fdf71-aafb-45d0-9d4b-6dde59985805" providerId="ADAL" clId="{5AEDE835-2D3D-43D9-955B-E983328E12CF}" dt="2019-02-02T19:37:11.391" v="3666" actId="207"/>
        <pc:sldMkLst>
          <pc:docMk/>
          <pc:sldMk cId="1404709207" sldId="1408"/>
        </pc:sldMkLst>
        <pc:spChg chg="mod">
          <ac:chgData name="Beau Cameron" userId="a28fdf71-aafb-45d0-9d4b-6dde59985805" providerId="ADAL" clId="{5AEDE835-2D3D-43D9-955B-E983328E12CF}" dt="2019-02-02T19:37:11.391" v="3666" actId="207"/>
          <ac:spMkLst>
            <pc:docMk/>
            <pc:sldMk cId="1404709207" sldId="1408"/>
            <ac:spMk id="4" creationId="{B3CB9930-00C4-423A-9BE3-7159EBCA8918}"/>
          </ac:spMkLst>
        </pc:spChg>
      </pc:sldChg>
      <pc:sldChg chg="modSp">
        <pc:chgData name="Beau Cameron" userId="a28fdf71-aafb-45d0-9d4b-6dde59985805" providerId="ADAL" clId="{5AEDE835-2D3D-43D9-955B-E983328E12CF}" dt="2019-02-02T19:36:57.685" v="3662" actId="5793"/>
        <pc:sldMkLst>
          <pc:docMk/>
          <pc:sldMk cId="2850650443" sldId="1409"/>
        </pc:sldMkLst>
        <pc:spChg chg="mod">
          <ac:chgData name="Beau Cameron" userId="a28fdf71-aafb-45d0-9d4b-6dde59985805" providerId="ADAL" clId="{5AEDE835-2D3D-43D9-955B-E983328E12CF}" dt="2019-02-02T18:52:42.354" v="1712" actId="1076"/>
          <ac:spMkLst>
            <pc:docMk/>
            <pc:sldMk cId="2850650443" sldId="1409"/>
            <ac:spMk id="3" creationId="{6F958F7F-DD1F-4F72-BED3-2B6B96A26176}"/>
          </ac:spMkLst>
        </pc:spChg>
        <pc:spChg chg="mod">
          <ac:chgData name="Beau Cameron" userId="a28fdf71-aafb-45d0-9d4b-6dde59985805" providerId="ADAL" clId="{5AEDE835-2D3D-43D9-955B-E983328E12CF}" dt="2019-02-02T19:36:57.685" v="3662" actId="5793"/>
          <ac:spMkLst>
            <pc:docMk/>
            <pc:sldMk cId="2850650443" sldId="1409"/>
            <ac:spMk id="4" creationId="{B3CB9930-00C4-423A-9BE3-7159EBCA8918}"/>
          </ac:spMkLst>
        </pc:spChg>
      </pc:sldChg>
      <pc:sldChg chg="modSp">
        <pc:chgData name="Beau Cameron" userId="a28fdf71-aafb-45d0-9d4b-6dde59985805" providerId="ADAL" clId="{5AEDE835-2D3D-43D9-955B-E983328E12CF}" dt="2019-02-01T00:05:58.131" v="940" actId="20577"/>
        <pc:sldMkLst>
          <pc:docMk/>
          <pc:sldMk cId="2041887537" sldId="1410"/>
        </pc:sldMkLst>
        <pc:spChg chg="mod">
          <ac:chgData name="Beau Cameron" userId="a28fdf71-aafb-45d0-9d4b-6dde59985805" providerId="ADAL" clId="{5AEDE835-2D3D-43D9-955B-E983328E12CF}" dt="2019-02-01T00:05:58.131" v="940" actId="20577"/>
          <ac:spMkLst>
            <pc:docMk/>
            <pc:sldMk cId="2041887537" sldId="1410"/>
            <ac:spMk id="7" creationId="{5D56DEBD-CFC9-4C7B-A87C-F2E88D7F17F8}"/>
          </ac:spMkLst>
        </pc:spChg>
      </pc:sldChg>
      <pc:sldChg chg="modSp">
        <pc:chgData name="Beau Cameron" userId="a28fdf71-aafb-45d0-9d4b-6dde59985805" providerId="ADAL" clId="{5AEDE835-2D3D-43D9-955B-E983328E12CF}" dt="2019-02-02T19:38:05.075" v="3673" actId="12"/>
        <pc:sldMkLst>
          <pc:docMk/>
          <pc:sldMk cId="3608916549" sldId="1413"/>
        </pc:sldMkLst>
        <pc:spChg chg="mod">
          <ac:chgData name="Beau Cameron" userId="a28fdf71-aafb-45d0-9d4b-6dde59985805" providerId="ADAL" clId="{5AEDE835-2D3D-43D9-955B-E983328E12CF}" dt="2019-02-02T19:38:05.075" v="3673" actId="12"/>
          <ac:spMkLst>
            <pc:docMk/>
            <pc:sldMk cId="3608916549" sldId="1413"/>
            <ac:spMk id="4" creationId="{B3CB9930-00C4-423A-9BE3-7159EBCA8918}"/>
          </ac:spMkLst>
        </pc:spChg>
      </pc:sldChg>
      <pc:sldChg chg="modSp add">
        <pc:chgData name="Beau Cameron" userId="a28fdf71-aafb-45d0-9d4b-6dde59985805" providerId="ADAL" clId="{5AEDE835-2D3D-43D9-955B-E983328E12CF}" dt="2019-02-02T18:59:13.627" v="2091" actId="20577"/>
        <pc:sldMkLst>
          <pc:docMk/>
          <pc:sldMk cId="2117380562" sldId="1415"/>
        </pc:sldMkLst>
        <pc:spChg chg="mod">
          <ac:chgData name="Beau Cameron" userId="a28fdf71-aafb-45d0-9d4b-6dde59985805" providerId="ADAL" clId="{5AEDE835-2D3D-43D9-955B-E983328E12CF}" dt="2019-02-02T18:55:31.440" v="1885" actId="20577"/>
          <ac:spMkLst>
            <pc:docMk/>
            <pc:sldMk cId="2117380562" sldId="1415"/>
            <ac:spMk id="3" creationId="{6F958F7F-DD1F-4F72-BED3-2B6B96A26176}"/>
          </ac:spMkLst>
        </pc:spChg>
        <pc:spChg chg="mod">
          <ac:chgData name="Beau Cameron" userId="a28fdf71-aafb-45d0-9d4b-6dde59985805" providerId="ADAL" clId="{5AEDE835-2D3D-43D9-955B-E983328E12CF}" dt="2019-02-02T18:59:13.627" v="2091" actId="20577"/>
          <ac:spMkLst>
            <pc:docMk/>
            <pc:sldMk cId="2117380562" sldId="1415"/>
            <ac:spMk id="4" creationId="{B3CB9930-00C4-423A-9BE3-7159EBCA8918}"/>
          </ac:spMkLst>
        </pc:spChg>
      </pc:sldChg>
      <pc:sldChg chg="addSp delSp modSp add delAnim modAnim">
        <pc:chgData name="Beau Cameron" userId="a28fdf71-aafb-45d0-9d4b-6dde59985805" providerId="ADAL" clId="{5AEDE835-2D3D-43D9-955B-E983328E12CF}" dt="2019-02-08T22:48:36.309" v="3754" actId="20577"/>
        <pc:sldMkLst>
          <pc:docMk/>
          <pc:sldMk cId="3242497150" sldId="1416"/>
        </pc:sldMkLst>
        <pc:spChg chg="mod">
          <ac:chgData name="Beau Cameron" userId="a28fdf71-aafb-45d0-9d4b-6dde59985805" providerId="ADAL" clId="{5AEDE835-2D3D-43D9-955B-E983328E12CF}" dt="2019-02-02T18:58:44.933" v="1982" actId="20577"/>
          <ac:spMkLst>
            <pc:docMk/>
            <pc:sldMk cId="3242497150" sldId="1416"/>
            <ac:spMk id="3" creationId="{6F958F7F-DD1F-4F72-BED3-2B6B96A26176}"/>
          </ac:spMkLst>
        </pc:spChg>
        <pc:spChg chg="mod">
          <ac:chgData name="Beau Cameron" userId="a28fdf71-aafb-45d0-9d4b-6dde59985805" providerId="ADAL" clId="{5AEDE835-2D3D-43D9-955B-E983328E12CF}" dt="2019-02-02T19:37:34.069" v="3667" actId="207"/>
          <ac:spMkLst>
            <pc:docMk/>
            <pc:sldMk cId="3242497150" sldId="1416"/>
            <ac:spMk id="4" creationId="{B3CB9930-00C4-423A-9BE3-7159EBCA8918}"/>
          </ac:spMkLst>
        </pc:spChg>
        <pc:spChg chg="del topLvl">
          <ac:chgData name="Beau Cameron" userId="a28fdf71-aafb-45d0-9d4b-6dde59985805" providerId="ADAL" clId="{5AEDE835-2D3D-43D9-955B-E983328E12CF}" dt="2019-02-02T19:32:07.621" v="3618" actId="478"/>
          <ac:spMkLst>
            <pc:docMk/>
            <pc:sldMk cId="3242497150" sldId="1416"/>
            <ac:spMk id="6" creationId="{012B8967-578B-4A82-9BBF-EA90378F7E15}"/>
          </ac:spMkLst>
        </pc:spChg>
        <pc:spChg chg="mod">
          <ac:chgData name="Beau Cameron" userId="a28fdf71-aafb-45d0-9d4b-6dde59985805" providerId="ADAL" clId="{5AEDE835-2D3D-43D9-955B-E983328E12CF}" dt="2019-02-02T19:32:49.203" v="3640" actId="20577"/>
          <ac:spMkLst>
            <pc:docMk/>
            <pc:sldMk cId="3242497150" sldId="1416"/>
            <ac:spMk id="14" creationId="{94089D4E-26FA-46DB-B5AE-7E82F201837E}"/>
          </ac:spMkLst>
        </pc:spChg>
        <pc:spChg chg="mod">
          <ac:chgData name="Beau Cameron" userId="a28fdf71-aafb-45d0-9d4b-6dde59985805" providerId="ADAL" clId="{5AEDE835-2D3D-43D9-955B-E983328E12CF}" dt="2019-02-08T22:48:36.309" v="3754" actId="20577"/>
          <ac:spMkLst>
            <pc:docMk/>
            <pc:sldMk cId="3242497150" sldId="1416"/>
            <ac:spMk id="15" creationId="{449CB6BF-2815-4890-A706-D396D941EAF6}"/>
          </ac:spMkLst>
        </pc:spChg>
        <pc:spChg chg="mod">
          <ac:chgData name="Beau Cameron" userId="a28fdf71-aafb-45d0-9d4b-6dde59985805" providerId="ADAL" clId="{5AEDE835-2D3D-43D9-955B-E983328E12CF}" dt="2019-02-02T19:33:13.018" v="3654" actId="1076"/>
          <ac:spMkLst>
            <pc:docMk/>
            <pc:sldMk cId="3242497150" sldId="1416"/>
            <ac:spMk id="15" creationId="{66819305-4050-406D-A1E3-30A2899F9267}"/>
          </ac:spMkLst>
        </pc:spChg>
        <pc:spChg chg="mod">
          <ac:chgData name="Beau Cameron" userId="a28fdf71-aafb-45d0-9d4b-6dde59985805" providerId="ADAL" clId="{5AEDE835-2D3D-43D9-955B-E983328E12CF}" dt="2019-02-08T22:48:25.367" v="3741" actId="20577"/>
          <ac:spMkLst>
            <pc:docMk/>
            <pc:sldMk cId="3242497150" sldId="1416"/>
            <ac:spMk id="16" creationId="{2C724E86-D29E-47F8-9AEF-6A87A52734F3}"/>
          </ac:spMkLst>
        </pc:spChg>
        <pc:spChg chg="mod">
          <ac:chgData name="Beau Cameron" userId="a28fdf71-aafb-45d0-9d4b-6dde59985805" providerId="ADAL" clId="{5AEDE835-2D3D-43D9-955B-E983328E12CF}" dt="2019-02-02T19:33:01.163" v="3644" actId="1076"/>
          <ac:spMkLst>
            <pc:docMk/>
            <pc:sldMk cId="3242497150" sldId="1416"/>
            <ac:spMk id="16" creationId="{48DFDA4A-D3F4-4010-BF6C-8323F0256F19}"/>
          </ac:spMkLst>
        </pc:spChg>
        <pc:spChg chg="add mod">
          <ac:chgData name="Beau Cameron" userId="a28fdf71-aafb-45d0-9d4b-6dde59985805" providerId="ADAL" clId="{5AEDE835-2D3D-43D9-955B-E983328E12CF}" dt="2019-02-02T19:32:11.914" v="3619" actId="1076"/>
          <ac:spMkLst>
            <pc:docMk/>
            <pc:sldMk cId="3242497150" sldId="1416"/>
            <ac:spMk id="17" creationId="{CBB8AD3C-BBCA-4D81-9E69-9B22C9633371}"/>
          </ac:spMkLst>
        </pc:spChg>
        <pc:spChg chg="mod">
          <ac:chgData name="Beau Cameron" userId="a28fdf71-aafb-45d0-9d4b-6dde59985805" providerId="ADAL" clId="{5AEDE835-2D3D-43D9-955B-E983328E12CF}" dt="2019-02-08T22:48:18.257" v="3736" actId="20577"/>
          <ac:spMkLst>
            <pc:docMk/>
            <pc:sldMk cId="3242497150" sldId="1416"/>
            <ac:spMk id="18" creationId="{DEF3F02A-FDD4-4736-8238-98266D1C5CC8}"/>
          </ac:spMkLst>
        </pc:spChg>
        <pc:grpChg chg="add del mod">
          <ac:chgData name="Beau Cameron" userId="a28fdf71-aafb-45d0-9d4b-6dde59985805" providerId="ADAL" clId="{5AEDE835-2D3D-43D9-955B-E983328E12CF}" dt="2019-02-02T19:32:07.621" v="3618" actId="478"/>
          <ac:grpSpMkLst>
            <pc:docMk/>
            <pc:sldMk cId="3242497150" sldId="1416"/>
            <ac:grpSpMk id="5" creationId="{912605AF-5EA0-4F02-BCEF-069D014F7389}"/>
          </ac:grpSpMkLst>
        </pc:grpChg>
        <pc:grpChg chg="add mod">
          <ac:chgData name="Beau Cameron" userId="a28fdf71-aafb-45d0-9d4b-6dde59985805" providerId="ADAL" clId="{5AEDE835-2D3D-43D9-955B-E983328E12CF}" dt="2019-02-08T22:48:13.722" v="3730" actId="1076"/>
          <ac:grpSpMkLst>
            <pc:docMk/>
            <pc:sldMk cId="3242497150" sldId="1416"/>
            <ac:grpSpMk id="6" creationId="{2D4FF188-6891-470A-BE3F-DF796D94FDAE}"/>
          </ac:grpSpMkLst>
        </pc:grpChg>
        <pc:grpChg chg="topLvl">
          <ac:chgData name="Beau Cameron" userId="a28fdf71-aafb-45d0-9d4b-6dde59985805" providerId="ADAL" clId="{5AEDE835-2D3D-43D9-955B-E983328E12CF}" dt="2019-02-02T19:32:07.621" v="3618" actId="478"/>
          <ac:grpSpMkLst>
            <pc:docMk/>
            <pc:sldMk cId="3242497150" sldId="1416"/>
            <ac:grpSpMk id="7" creationId="{6D424925-E6CF-4DBB-B2EA-3291D1BED184}"/>
          </ac:grpSpMkLst>
        </pc:grpChg>
      </pc:sldChg>
      <pc:sldMasterChg chg="addSp delSp modSp">
        <pc:chgData name="Beau Cameron" userId="a28fdf71-aafb-45d0-9d4b-6dde59985805" providerId="ADAL" clId="{5AEDE835-2D3D-43D9-955B-E983328E12CF}" dt="2019-02-02T19:43:47.762" v="3725" actId="1076"/>
        <pc:sldMasterMkLst>
          <pc:docMk/>
          <pc:sldMasterMk cId="289061279" sldId="2147483648"/>
        </pc:sldMasterMkLst>
        <pc:spChg chg="mod">
          <ac:chgData name="Beau Cameron" userId="a28fdf71-aafb-45d0-9d4b-6dde59985805" providerId="ADAL" clId="{5AEDE835-2D3D-43D9-955B-E983328E12CF}" dt="2019-02-02T19:43:26.697" v="3720" actId="14100"/>
          <ac:spMkLst>
            <pc:docMk/>
            <pc:sldMasterMk cId="289061279" sldId="2147483648"/>
            <ac:spMk id="14" creationId="{ADA8B6C8-474C-4A1F-A38C-DEF6AACA6C96}"/>
          </ac:spMkLst>
        </pc:spChg>
        <pc:spChg chg="add del mod">
          <ac:chgData name="Beau Cameron" userId="a28fdf71-aafb-45d0-9d4b-6dde59985805" providerId="ADAL" clId="{5AEDE835-2D3D-43D9-955B-E983328E12CF}" dt="2019-02-02T19:40:55.333" v="3678" actId="478"/>
          <ac:spMkLst>
            <pc:docMk/>
            <pc:sldMasterMk cId="289061279" sldId="2147483648"/>
            <ac:spMk id="18" creationId="{EB6406E3-5669-4CA7-AB15-70E6C59CE7B3}"/>
          </ac:spMkLst>
        </pc:spChg>
        <pc:spChg chg="add del mod">
          <ac:chgData name="Beau Cameron" userId="a28fdf71-aafb-45d0-9d4b-6dde59985805" providerId="ADAL" clId="{5AEDE835-2D3D-43D9-955B-E983328E12CF}" dt="2019-02-02T19:41:06.124" v="3682" actId="478"/>
          <ac:spMkLst>
            <pc:docMk/>
            <pc:sldMasterMk cId="289061279" sldId="2147483648"/>
            <ac:spMk id="19" creationId="{16C5F042-AFC1-42F6-9716-8FB9755C5AA5}"/>
          </ac:spMkLst>
        </pc:spChg>
        <pc:spChg chg="add mod">
          <ac:chgData name="Beau Cameron" userId="a28fdf71-aafb-45d0-9d4b-6dde59985805" providerId="ADAL" clId="{5AEDE835-2D3D-43D9-955B-E983328E12CF}" dt="2019-02-02T19:43:47.762" v="3725" actId="1076"/>
          <ac:spMkLst>
            <pc:docMk/>
            <pc:sldMasterMk cId="289061279" sldId="2147483648"/>
            <ac:spMk id="23" creationId="{8F8DB85E-E13F-4250-8E31-28BB1452CB10}"/>
          </ac:spMkLst>
        </pc:spChg>
        <pc:spChg chg="del">
          <ac:chgData name="Beau Cameron" userId="a28fdf71-aafb-45d0-9d4b-6dde59985805" providerId="ADAL" clId="{5AEDE835-2D3D-43D9-955B-E983328E12CF}" dt="2019-02-02T19:41:15.358" v="3683"/>
          <ac:spMkLst>
            <pc:docMk/>
            <pc:sldMasterMk cId="289061279" sldId="2147483648"/>
            <ac:spMk id="26" creationId="{00000000-0000-0000-0000-000000000000}"/>
          </ac:spMkLst>
        </pc:spChg>
        <pc:spChg chg="add mod">
          <ac:chgData name="Beau Cameron" userId="a28fdf71-aafb-45d0-9d4b-6dde59985805" providerId="ADAL" clId="{5AEDE835-2D3D-43D9-955B-E983328E12CF}" dt="2019-02-02T19:43:47.762" v="3725" actId="1076"/>
          <ac:spMkLst>
            <pc:docMk/>
            <pc:sldMasterMk cId="289061279" sldId="2147483648"/>
            <ac:spMk id="27" creationId="{C65A8918-5F77-4FC8-AFDD-FD5F351C5BAE}"/>
          </ac:spMkLst>
        </pc:spChg>
        <pc:grpChg chg="mod">
          <ac:chgData name="Beau Cameron" userId="a28fdf71-aafb-45d0-9d4b-6dde59985805" providerId="ADAL" clId="{5AEDE835-2D3D-43D9-955B-E983328E12CF}" dt="2019-02-02T19:41:15.358" v="3683"/>
          <ac:grpSpMkLst>
            <pc:docMk/>
            <pc:sldMasterMk cId="289061279" sldId="2147483648"/>
            <ac:grpSpMk id="5" creationId="{07EBF4A8-8784-4B18-837E-36FA45505405}"/>
          </ac:grpSpMkLst>
        </pc:grpChg>
        <pc:picChg chg="del">
          <ac:chgData name="Beau Cameron" userId="a28fdf71-aafb-45d0-9d4b-6dde59985805" providerId="ADAL" clId="{5AEDE835-2D3D-43D9-955B-E983328E12CF}" dt="2019-02-02T19:40:40.513" v="3674" actId="478"/>
          <ac:picMkLst>
            <pc:docMk/>
            <pc:sldMasterMk cId="289061279" sldId="2147483648"/>
            <ac:picMk id="12" creationId="{BA52AA7C-2414-4FEF-98AB-F8588E118F34}"/>
          </ac:picMkLst>
        </pc:picChg>
      </pc:sldMasterChg>
    </pc:docChg>
  </pc:docChgLst>
  <pc:docChgLst>
    <pc:chgData name="David Warner" userId="S::david@popwarner.onmicrosoft.com::253b757d-3121-476b-8594-7b9e98500ab7" providerId="AD" clId="Web-{5DEF53F8-183A-48A1-A615-2AE4AAB2171D}"/>
    <pc:docChg chg="modSld">
      <pc:chgData name="David Warner" userId="S::david@popwarner.onmicrosoft.com::253b757d-3121-476b-8594-7b9e98500ab7" providerId="AD" clId="Web-{5DEF53F8-183A-48A1-A615-2AE4AAB2171D}" dt="2019-01-31T17:03:21.347" v="1"/>
      <pc:docMkLst>
        <pc:docMk/>
      </pc:docMkLst>
    </pc:docChg>
  </pc:docChgLst>
  <pc:docChgLst>
    <pc:chgData name="Beau Cameron" userId="S::beau_cameronsoft.onmicrosoft.com#ext#@popwarner.onmicrosoft.com::226723ed-8500-4af8-bd58-a93eab7aaf4a" providerId="AD" clId="Web-{71BCEAAB-70E7-45AA-8E68-15564F513FCD}"/>
    <pc:docChg chg="modSld">
      <pc:chgData name="Beau Cameron" userId="S::beau_cameronsoft.onmicrosoft.com#ext#@popwarner.onmicrosoft.com::226723ed-8500-4af8-bd58-a93eab7aaf4a" providerId="AD" clId="Web-{71BCEAAB-70E7-45AA-8E68-15564F513FCD}" dt="2019-01-30T01:24:11.656" v="0"/>
      <pc:docMkLst>
        <pc:docMk/>
      </pc:docMkLst>
    </pc:docChg>
  </pc:docChgLst>
  <pc:docChgLst>
    <pc:chgData name="Beau Cameron" userId="S::beau_cameronsoft.onmicrosoft.com#ext#@popwarner.onmicrosoft.com::226723ed-8500-4af8-bd58-a93eab7aaf4a" providerId="AD" clId="Web-{9F650A05-D4E5-48AD-8A29-CF953EF19239}"/>
    <pc:docChg chg="addSld modSld sldOrd modSection">
      <pc:chgData name="Beau Cameron" userId="S::beau_cameronsoft.onmicrosoft.com#ext#@popwarner.onmicrosoft.com::226723ed-8500-4af8-bd58-a93eab7aaf4a" providerId="AD" clId="Web-{9F650A05-D4E5-48AD-8A29-CF953EF19239}" dt="2019-02-09T16:34:37.833" v="749" actId="20577"/>
      <pc:docMkLst>
        <pc:docMk/>
      </pc:docMkLst>
      <pc:sldChg chg="modSp">
        <pc:chgData name="Beau Cameron" userId="S::beau_cameronsoft.onmicrosoft.com#ext#@popwarner.onmicrosoft.com::226723ed-8500-4af8-bd58-a93eab7aaf4a" providerId="AD" clId="Web-{9F650A05-D4E5-48AD-8A29-CF953EF19239}" dt="2019-02-09T15:50:00.056" v="1" actId="20577"/>
        <pc:sldMkLst>
          <pc:docMk/>
          <pc:sldMk cId="3521429586" sldId="1391"/>
        </pc:sldMkLst>
        <pc:spChg chg="mod">
          <ac:chgData name="Beau Cameron" userId="S::beau_cameronsoft.onmicrosoft.com#ext#@popwarner.onmicrosoft.com::226723ed-8500-4af8-bd58-a93eab7aaf4a" providerId="AD" clId="Web-{9F650A05-D4E5-48AD-8A29-CF953EF19239}" dt="2019-02-09T15:50:00.056" v="1" actId="20577"/>
          <ac:spMkLst>
            <pc:docMk/>
            <pc:sldMk cId="3521429586" sldId="1391"/>
            <ac:spMk id="4" creationId="{8019FB8C-196F-4F9D-8352-F112EBEA9F9B}"/>
          </ac:spMkLst>
        </pc:spChg>
      </pc:sldChg>
      <pc:sldChg chg="modSp">
        <pc:chgData name="Beau Cameron" userId="S::beau_cameronsoft.onmicrosoft.com#ext#@popwarner.onmicrosoft.com::226723ed-8500-4af8-bd58-a93eab7aaf4a" providerId="AD" clId="Web-{9F650A05-D4E5-48AD-8A29-CF953EF19239}" dt="2019-02-09T16:16:33.924" v="468" actId="20577"/>
        <pc:sldMkLst>
          <pc:docMk/>
          <pc:sldMk cId="1215585106" sldId="1397"/>
        </pc:sldMkLst>
        <pc:spChg chg="mod">
          <ac:chgData name="Beau Cameron" userId="S::beau_cameronsoft.onmicrosoft.com#ext#@popwarner.onmicrosoft.com::226723ed-8500-4af8-bd58-a93eab7aaf4a" providerId="AD" clId="Web-{9F650A05-D4E5-48AD-8A29-CF953EF19239}" dt="2019-02-09T16:16:33.924" v="468" actId="20577"/>
          <ac:spMkLst>
            <pc:docMk/>
            <pc:sldMk cId="1215585106" sldId="1397"/>
            <ac:spMk id="3" creationId="{6F958F7F-DD1F-4F72-BED3-2B6B96A26176}"/>
          </ac:spMkLst>
        </pc:spChg>
      </pc:sldChg>
      <pc:sldChg chg="modSp">
        <pc:chgData name="Beau Cameron" userId="S::beau_cameronsoft.onmicrosoft.com#ext#@popwarner.onmicrosoft.com::226723ed-8500-4af8-bd58-a93eab7aaf4a" providerId="AD" clId="Web-{9F650A05-D4E5-48AD-8A29-CF953EF19239}" dt="2019-02-09T16:32:39.208" v="730" actId="20577"/>
        <pc:sldMkLst>
          <pc:docMk/>
          <pc:sldMk cId="2694278997" sldId="1401"/>
        </pc:sldMkLst>
        <pc:spChg chg="mod">
          <ac:chgData name="Beau Cameron" userId="S::beau_cameronsoft.onmicrosoft.com#ext#@popwarner.onmicrosoft.com::226723ed-8500-4af8-bd58-a93eab7aaf4a" providerId="AD" clId="Web-{9F650A05-D4E5-48AD-8A29-CF953EF19239}" dt="2019-02-09T16:32:39.208" v="730" actId="20577"/>
          <ac:spMkLst>
            <pc:docMk/>
            <pc:sldMk cId="2694278997" sldId="1401"/>
            <ac:spMk id="4" creationId="{B3CB9930-00C4-423A-9BE3-7159EBCA8918}"/>
          </ac:spMkLst>
        </pc:spChg>
      </pc:sldChg>
      <pc:sldChg chg="modSp">
        <pc:chgData name="Beau Cameron" userId="S::beau_cameronsoft.onmicrosoft.com#ext#@popwarner.onmicrosoft.com::226723ed-8500-4af8-bd58-a93eab7aaf4a" providerId="AD" clId="Web-{9F650A05-D4E5-48AD-8A29-CF953EF19239}" dt="2019-02-09T16:24:25.298" v="716" actId="20577"/>
        <pc:sldMkLst>
          <pc:docMk/>
          <pc:sldMk cId="42617069" sldId="1403"/>
        </pc:sldMkLst>
        <pc:spChg chg="mod">
          <ac:chgData name="Beau Cameron" userId="S::beau_cameronsoft.onmicrosoft.com#ext#@popwarner.onmicrosoft.com::226723ed-8500-4af8-bd58-a93eab7aaf4a" providerId="AD" clId="Web-{9F650A05-D4E5-48AD-8A29-CF953EF19239}" dt="2019-02-09T16:24:25.298" v="716" actId="20577"/>
          <ac:spMkLst>
            <pc:docMk/>
            <pc:sldMk cId="42617069" sldId="1403"/>
            <ac:spMk id="4" creationId="{B3CB9930-00C4-423A-9BE3-7159EBCA8918}"/>
          </ac:spMkLst>
        </pc:spChg>
      </pc:sldChg>
      <pc:sldChg chg="modSp">
        <pc:chgData name="Beau Cameron" userId="S::beau_cameronsoft.onmicrosoft.com#ext#@popwarner.onmicrosoft.com::226723ed-8500-4af8-bd58-a93eab7aaf4a" providerId="AD" clId="Web-{9F650A05-D4E5-48AD-8A29-CF953EF19239}" dt="2019-02-09T16:33:19.177" v="738" actId="20577"/>
        <pc:sldMkLst>
          <pc:docMk/>
          <pc:sldMk cId="1404709207" sldId="1408"/>
        </pc:sldMkLst>
        <pc:spChg chg="mod">
          <ac:chgData name="Beau Cameron" userId="S::beau_cameronsoft.onmicrosoft.com#ext#@popwarner.onmicrosoft.com::226723ed-8500-4af8-bd58-a93eab7aaf4a" providerId="AD" clId="Web-{9F650A05-D4E5-48AD-8A29-CF953EF19239}" dt="2019-02-09T16:33:19.177" v="738" actId="20577"/>
          <ac:spMkLst>
            <pc:docMk/>
            <pc:sldMk cId="1404709207" sldId="1408"/>
            <ac:spMk id="4" creationId="{B3CB9930-00C4-423A-9BE3-7159EBCA8918}"/>
          </ac:spMkLst>
        </pc:spChg>
      </pc:sldChg>
      <pc:sldChg chg="ord">
        <pc:chgData name="Beau Cameron" userId="S::beau_cameronsoft.onmicrosoft.com#ext#@popwarner.onmicrosoft.com::226723ed-8500-4af8-bd58-a93eab7aaf4a" providerId="AD" clId="Web-{9F650A05-D4E5-48AD-8A29-CF953EF19239}" dt="2019-02-09T16:01:56.527" v="202"/>
        <pc:sldMkLst>
          <pc:docMk/>
          <pc:sldMk cId="2850650443" sldId="1409"/>
        </pc:sldMkLst>
      </pc:sldChg>
      <pc:sldChg chg="modSp">
        <pc:chgData name="Beau Cameron" userId="S::beau_cameronsoft.onmicrosoft.com#ext#@popwarner.onmicrosoft.com::226723ed-8500-4af8-bd58-a93eab7aaf4a" providerId="AD" clId="Web-{9F650A05-D4E5-48AD-8A29-CF953EF19239}" dt="2019-02-09T16:33:50.646" v="744" actId="20577"/>
        <pc:sldMkLst>
          <pc:docMk/>
          <pc:sldMk cId="2117380562" sldId="1415"/>
        </pc:sldMkLst>
        <pc:spChg chg="mod">
          <ac:chgData name="Beau Cameron" userId="S::beau_cameronsoft.onmicrosoft.com#ext#@popwarner.onmicrosoft.com::226723ed-8500-4af8-bd58-a93eab7aaf4a" providerId="AD" clId="Web-{9F650A05-D4E5-48AD-8A29-CF953EF19239}" dt="2019-02-09T16:00:08.711" v="198" actId="20577"/>
          <ac:spMkLst>
            <pc:docMk/>
            <pc:sldMk cId="2117380562" sldId="1415"/>
            <ac:spMk id="3" creationId="{6F958F7F-DD1F-4F72-BED3-2B6B96A26176}"/>
          </ac:spMkLst>
        </pc:spChg>
        <pc:spChg chg="mod">
          <ac:chgData name="Beau Cameron" userId="S::beau_cameronsoft.onmicrosoft.com#ext#@popwarner.onmicrosoft.com::226723ed-8500-4af8-bd58-a93eab7aaf4a" providerId="AD" clId="Web-{9F650A05-D4E5-48AD-8A29-CF953EF19239}" dt="2019-02-09T16:33:50.646" v="744" actId="20577"/>
          <ac:spMkLst>
            <pc:docMk/>
            <pc:sldMk cId="2117380562" sldId="1415"/>
            <ac:spMk id="4" creationId="{B3CB9930-00C4-423A-9BE3-7159EBCA8918}"/>
          </ac:spMkLst>
        </pc:spChg>
      </pc:sldChg>
      <pc:sldChg chg="ord">
        <pc:chgData name="Beau Cameron" userId="S::beau_cameronsoft.onmicrosoft.com#ext#@popwarner.onmicrosoft.com::226723ed-8500-4af8-bd58-a93eab7aaf4a" providerId="AD" clId="Web-{9F650A05-D4E5-48AD-8A29-CF953EF19239}" dt="2019-02-09T16:01:53.933" v="201"/>
        <pc:sldMkLst>
          <pc:docMk/>
          <pc:sldMk cId="3242497150" sldId="1416"/>
        </pc:sldMkLst>
      </pc:sldChg>
      <pc:sldChg chg="modSp">
        <pc:chgData name="Beau Cameron" userId="S::beau_cameronsoft.onmicrosoft.com#ext#@popwarner.onmicrosoft.com::226723ed-8500-4af8-bd58-a93eab7aaf4a" providerId="AD" clId="Web-{9F650A05-D4E5-48AD-8A29-CF953EF19239}" dt="2019-02-09T16:34:37.833" v="748" actId="20577"/>
        <pc:sldMkLst>
          <pc:docMk/>
          <pc:sldMk cId="1390628014" sldId="1420"/>
        </pc:sldMkLst>
        <pc:spChg chg="mod">
          <ac:chgData name="Beau Cameron" userId="S::beau_cameronsoft.onmicrosoft.com#ext#@popwarner.onmicrosoft.com::226723ed-8500-4af8-bd58-a93eab7aaf4a" providerId="AD" clId="Web-{9F650A05-D4E5-48AD-8A29-CF953EF19239}" dt="2019-02-09T16:34:37.833" v="748" actId="20577"/>
          <ac:spMkLst>
            <pc:docMk/>
            <pc:sldMk cId="1390628014" sldId="1420"/>
            <ac:spMk id="4" creationId="{B3CB9930-00C4-423A-9BE3-7159EBCA8918}"/>
          </ac:spMkLst>
        </pc:spChg>
      </pc:sldChg>
      <pc:sldChg chg="addSp delSp modSp add replId">
        <pc:chgData name="Beau Cameron" userId="S::beau_cameronsoft.onmicrosoft.com#ext#@popwarner.onmicrosoft.com::226723ed-8500-4af8-bd58-a93eab7aaf4a" providerId="AD" clId="Web-{9F650A05-D4E5-48AD-8A29-CF953EF19239}" dt="2019-02-09T16:07:57.377" v="316" actId="14100"/>
        <pc:sldMkLst>
          <pc:docMk/>
          <pc:sldMk cId="2005186736" sldId="1425"/>
        </pc:sldMkLst>
        <pc:spChg chg="mod">
          <ac:chgData name="Beau Cameron" userId="S::beau_cameronsoft.onmicrosoft.com#ext#@popwarner.onmicrosoft.com::226723ed-8500-4af8-bd58-a93eab7aaf4a" providerId="AD" clId="Web-{9F650A05-D4E5-48AD-8A29-CF953EF19239}" dt="2019-02-09T16:07:51.143" v="313" actId="20577"/>
          <ac:spMkLst>
            <pc:docMk/>
            <pc:sldMk cId="2005186736" sldId="1425"/>
            <ac:spMk id="4" creationId="{B3CB9930-00C4-423A-9BE3-7159EBCA8918}"/>
          </ac:spMkLst>
        </pc:spChg>
        <pc:graphicFrameChg chg="add del mod">
          <ac:chgData name="Beau Cameron" userId="S::beau_cameronsoft.onmicrosoft.com#ext#@popwarner.onmicrosoft.com::226723ed-8500-4af8-bd58-a93eab7aaf4a" providerId="AD" clId="Web-{9F650A05-D4E5-48AD-8A29-CF953EF19239}" dt="2019-02-09T16:02:43.043" v="247"/>
          <ac:graphicFrameMkLst>
            <pc:docMk/>
            <pc:sldMk cId="2005186736" sldId="1425"/>
            <ac:graphicFrameMk id="5" creationId="{E6A7288A-B9CA-460B-A38A-7B3C70DCB140}"/>
          </ac:graphicFrameMkLst>
        </pc:graphicFrameChg>
        <pc:graphicFrameChg chg="add del mod modGraphic">
          <ac:chgData name="Beau Cameron" userId="S::beau_cameronsoft.onmicrosoft.com#ext#@popwarner.onmicrosoft.com::226723ed-8500-4af8-bd58-a93eab7aaf4a" providerId="AD" clId="Web-{9F650A05-D4E5-48AD-8A29-CF953EF19239}" dt="2019-02-09T16:05:29.800" v="253"/>
          <ac:graphicFrameMkLst>
            <pc:docMk/>
            <pc:sldMk cId="2005186736" sldId="1425"/>
            <ac:graphicFrameMk id="7" creationId="{58ACC47B-E94A-4081-BF5A-1AE94A498673}"/>
          </ac:graphicFrameMkLst>
        </pc:graphicFrameChg>
        <pc:picChg chg="add mod">
          <ac:chgData name="Beau Cameron" userId="S::beau_cameronsoft.onmicrosoft.com#ext#@popwarner.onmicrosoft.com::226723ed-8500-4af8-bd58-a93eab7aaf4a" providerId="AD" clId="Web-{9F650A05-D4E5-48AD-8A29-CF953EF19239}" dt="2019-02-09T16:07:57.377" v="316" actId="14100"/>
          <ac:picMkLst>
            <pc:docMk/>
            <pc:sldMk cId="2005186736" sldId="1425"/>
            <ac:picMk id="8" creationId="{FCF9BBA8-6BE7-4370-B700-D23A987F54ED}"/>
          </ac:picMkLst>
        </pc:picChg>
      </pc:sldChg>
      <pc:sldChg chg="delSp modSp add replId">
        <pc:chgData name="Beau Cameron" userId="S::beau_cameronsoft.onmicrosoft.com#ext#@popwarner.onmicrosoft.com::226723ed-8500-4af8-bd58-a93eab7aaf4a" providerId="AD" clId="Web-{9F650A05-D4E5-48AD-8A29-CF953EF19239}" dt="2019-02-09T16:14:55.440" v="464" actId="20577"/>
        <pc:sldMkLst>
          <pc:docMk/>
          <pc:sldMk cId="2761316897" sldId="1426"/>
        </pc:sldMkLst>
        <pc:spChg chg="mod">
          <ac:chgData name="Beau Cameron" userId="S::beau_cameronsoft.onmicrosoft.com#ext#@popwarner.onmicrosoft.com::226723ed-8500-4af8-bd58-a93eab7aaf4a" providerId="AD" clId="Web-{9F650A05-D4E5-48AD-8A29-CF953EF19239}" dt="2019-02-09T16:08:52.127" v="391" actId="20577"/>
          <ac:spMkLst>
            <pc:docMk/>
            <pc:sldMk cId="2761316897" sldId="1426"/>
            <ac:spMk id="3" creationId="{6F958F7F-DD1F-4F72-BED3-2B6B96A26176}"/>
          </ac:spMkLst>
        </pc:spChg>
        <pc:spChg chg="mod">
          <ac:chgData name="Beau Cameron" userId="S::beau_cameronsoft.onmicrosoft.com#ext#@popwarner.onmicrosoft.com::226723ed-8500-4af8-bd58-a93eab7aaf4a" providerId="AD" clId="Web-{9F650A05-D4E5-48AD-8A29-CF953EF19239}" dt="2019-02-09T16:14:55.440" v="464" actId="20577"/>
          <ac:spMkLst>
            <pc:docMk/>
            <pc:sldMk cId="2761316897" sldId="1426"/>
            <ac:spMk id="4" creationId="{B3CB9930-00C4-423A-9BE3-7159EBCA8918}"/>
          </ac:spMkLst>
        </pc:spChg>
        <pc:picChg chg="del">
          <ac:chgData name="Beau Cameron" userId="S::beau_cameronsoft.onmicrosoft.com#ext#@popwarner.onmicrosoft.com::226723ed-8500-4af8-bd58-a93eab7aaf4a" providerId="AD" clId="Web-{9F650A05-D4E5-48AD-8A29-CF953EF19239}" dt="2019-02-09T16:08:24.799" v="358"/>
          <ac:picMkLst>
            <pc:docMk/>
            <pc:sldMk cId="2761316897" sldId="1426"/>
            <ac:picMk id="2" creationId="{077032F1-E777-45C7-AA45-1249269A4159}"/>
          </ac:picMkLst>
        </pc:picChg>
      </pc:sldChg>
      <pc:sldChg chg="modSp add replId">
        <pc:chgData name="Beau Cameron" userId="S::beau_cameronsoft.onmicrosoft.com#ext#@popwarner.onmicrosoft.com::226723ed-8500-4af8-bd58-a93eab7aaf4a" providerId="AD" clId="Web-{9F650A05-D4E5-48AD-8A29-CF953EF19239}" dt="2019-02-09T16:23:07.298" v="706" actId="20577"/>
        <pc:sldMkLst>
          <pc:docMk/>
          <pc:sldMk cId="3311133353" sldId="1427"/>
        </pc:sldMkLst>
        <pc:spChg chg="mod">
          <ac:chgData name="Beau Cameron" userId="S::beau_cameronsoft.onmicrosoft.com#ext#@popwarner.onmicrosoft.com::226723ed-8500-4af8-bd58-a93eab7aaf4a" providerId="AD" clId="Web-{9F650A05-D4E5-48AD-8A29-CF953EF19239}" dt="2019-02-09T16:23:07.298" v="706" actId="20577"/>
          <ac:spMkLst>
            <pc:docMk/>
            <pc:sldMk cId="3311133353" sldId="1427"/>
            <ac:spMk id="4" creationId="{B3CB9930-00C4-423A-9BE3-7159EBCA8918}"/>
          </ac:spMkLst>
        </pc:spChg>
      </pc:sldChg>
    </pc:docChg>
  </pc:docChgLst>
  <pc:docChgLst>
    <pc:chgData name="David Warner" userId="S::david@popwarner.onmicrosoft.com::253b757d-3121-476b-8594-7b9e98500ab7" providerId="AD" clId="Web-{90CA30C9-8A56-87DE-B71A-0243E9504E3F}"/>
    <pc:docChg chg="sldOrd">
      <pc:chgData name="David Warner" userId="S::david@popwarner.onmicrosoft.com::253b757d-3121-476b-8594-7b9e98500ab7" providerId="AD" clId="Web-{90CA30C9-8A56-87DE-B71A-0243E9504E3F}" dt="2019-02-09T15:59:38.420" v="1"/>
      <pc:docMkLst>
        <pc:docMk/>
      </pc:docMkLst>
      <pc:sldChg chg="ord">
        <pc:chgData name="David Warner" userId="S::david@popwarner.onmicrosoft.com::253b757d-3121-476b-8594-7b9e98500ab7" providerId="AD" clId="Web-{90CA30C9-8A56-87DE-B71A-0243E9504E3F}" dt="2019-02-09T15:59:38.420" v="0"/>
        <pc:sldMkLst>
          <pc:docMk/>
          <pc:sldMk cId="3191765460" sldId="1402"/>
        </pc:sldMkLst>
      </pc:sldChg>
      <pc:sldChg chg="ord">
        <pc:chgData name="David Warner" userId="S::david@popwarner.onmicrosoft.com::253b757d-3121-476b-8594-7b9e98500ab7" providerId="AD" clId="Web-{90CA30C9-8A56-87DE-B71A-0243E9504E3F}" dt="2019-02-09T15:59:38.420" v="1"/>
        <pc:sldMkLst>
          <pc:docMk/>
          <pc:sldMk cId="3060357603" sldId="1418"/>
        </pc:sldMkLst>
      </pc:sldChg>
    </pc:docChg>
  </pc:docChgLst>
  <pc:docChgLst>
    <pc:chgData name="David Warner" userId="S::david@popwarner.onmicrosoft.com::253b757d-3121-476b-8594-7b9e98500ab7" providerId="AD" clId="Web-{38C7BB96-F2F3-4D22-B49D-5220602AD9E8}"/>
    <pc:docChg chg="modSld">
      <pc:chgData name="David Warner" userId="S::david@popwarner.onmicrosoft.com::253b757d-3121-476b-8594-7b9e98500ab7" providerId="AD" clId="Web-{38C7BB96-F2F3-4D22-B49D-5220602AD9E8}" dt="2019-02-08T16:58:18.399" v="5" actId="20577"/>
      <pc:docMkLst>
        <pc:docMk/>
      </pc:docMkLst>
      <pc:sldChg chg="mod modShow">
        <pc:chgData name="David Warner" userId="S::david@popwarner.onmicrosoft.com::253b757d-3121-476b-8594-7b9e98500ab7" providerId="AD" clId="Web-{38C7BB96-F2F3-4D22-B49D-5220602AD9E8}" dt="2019-02-08T16:52:13.290" v="0"/>
        <pc:sldMkLst>
          <pc:docMk/>
          <pc:sldMk cId="3459591183" sldId="1394"/>
        </pc:sldMkLst>
      </pc:sldChg>
      <pc:sldChg chg="modSp">
        <pc:chgData name="David Warner" userId="S::david@popwarner.onmicrosoft.com::253b757d-3121-476b-8594-7b9e98500ab7" providerId="AD" clId="Web-{38C7BB96-F2F3-4D22-B49D-5220602AD9E8}" dt="2019-02-08T16:58:18.399" v="4" actId="20577"/>
        <pc:sldMkLst>
          <pc:docMk/>
          <pc:sldMk cId="3750440175" sldId="1405"/>
        </pc:sldMkLst>
        <pc:spChg chg="mod">
          <ac:chgData name="David Warner" userId="S::david@popwarner.onmicrosoft.com::253b757d-3121-476b-8594-7b9e98500ab7" providerId="AD" clId="Web-{38C7BB96-F2F3-4D22-B49D-5220602AD9E8}" dt="2019-02-08T16:58:18.399" v="4" actId="20577"/>
          <ac:spMkLst>
            <pc:docMk/>
            <pc:sldMk cId="3750440175" sldId="1405"/>
            <ac:spMk id="4" creationId="{B3CB9930-00C4-423A-9BE3-7159EBCA8918}"/>
          </ac:spMkLst>
        </pc:spChg>
      </pc:sldChg>
      <pc:sldChg chg="mod modShow">
        <pc:chgData name="David Warner" userId="S::david@popwarner.onmicrosoft.com::253b757d-3121-476b-8594-7b9e98500ab7" providerId="AD" clId="Web-{38C7BB96-F2F3-4D22-B49D-5220602AD9E8}" dt="2019-02-08T16:52:16.978" v="1"/>
        <pc:sldMkLst>
          <pc:docMk/>
          <pc:sldMk cId="783071310" sldId="1419"/>
        </pc:sldMkLst>
      </pc:sldChg>
    </pc:docChg>
  </pc:docChgLst>
  <pc:docChgLst>
    <pc:chgData name="David Warner" userId="253b757d-3121-476b-8594-7b9e98500ab7" providerId="ADAL" clId="{45CC16B5-9223-45C6-988E-EFD2FE398E8E}"/>
    <pc:docChg chg="undo custSel addSld delSld modSld sldOrd modSection">
      <pc:chgData name="David Warner" userId="253b757d-3121-476b-8594-7b9e98500ab7" providerId="ADAL" clId="{45CC16B5-9223-45C6-988E-EFD2FE398E8E}" dt="2019-02-09T16:16:28.852" v="622" actId="20577"/>
      <pc:docMkLst>
        <pc:docMk/>
      </pc:docMkLst>
      <pc:sldChg chg="add">
        <pc:chgData name="David Warner" userId="253b757d-3121-476b-8594-7b9e98500ab7" providerId="ADAL" clId="{45CC16B5-9223-45C6-988E-EFD2FE398E8E}" dt="2019-02-08T17:09:14.121" v="0"/>
        <pc:sldMkLst>
          <pc:docMk/>
          <pc:sldMk cId="536551400" sldId="257"/>
        </pc:sldMkLst>
      </pc:sldChg>
      <pc:sldChg chg="ord">
        <pc:chgData name="David Warner" userId="253b757d-3121-476b-8594-7b9e98500ab7" providerId="ADAL" clId="{45CC16B5-9223-45C6-988E-EFD2FE398E8E}" dt="2019-02-08T17:09:19.389" v="1"/>
        <pc:sldMkLst>
          <pc:docMk/>
          <pc:sldMk cId="497011841" sldId="1039"/>
        </pc:sldMkLst>
      </pc:sldChg>
      <pc:sldChg chg="addSp modSp">
        <pc:chgData name="David Warner" userId="253b757d-3121-476b-8594-7b9e98500ab7" providerId="ADAL" clId="{45CC16B5-9223-45C6-988E-EFD2FE398E8E}" dt="2019-02-08T21:36:27.647" v="282" actId="1076"/>
        <pc:sldMkLst>
          <pc:docMk/>
          <pc:sldMk cId="4046966425" sldId="1400"/>
        </pc:sldMkLst>
        <pc:spChg chg="add mod">
          <ac:chgData name="David Warner" userId="253b757d-3121-476b-8594-7b9e98500ab7" providerId="ADAL" clId="{45CC16B5-9223-45C6-988E-EFD2FE398E8E}" dt="2019-02-08T21:36:27.647" v="282" actId="1076"/>
          <ac:spMkLst>
            <pc:docMk/>
            <pc:sldMk cId="4046966425" sldId="1400"/>
            <ac:spMk id="6" creationId="{4859DAAC-40CF-4275-8DAA-D6A609F743BB}"/>
          </ac:spMkLst>
        </pc:spChg>
      </pc:sldChg>
      <pc:sldChg chg="modSp">
        <pc:chgData name="David Warner" userId="253b757d-3121-476b-8594-7b9e98500ab7" providerId="ADAL" clId="{45CC16B5-9223-45C6-988E-EFD2FE398E8E}" dt="2019-02-08T17:10:03.788" v="2" actId="207"/>
        <pc:sldMkLst>
          <pc:docMk/>
          <pc:sldMk cId="2694278997" sldId="1401"/>
        </pc:sldMkLst>
        <pc:spChg chg="mod">
          <ac:chgData name="David Warner" userId="253b757d-3121-476b-8594-7b9e98500ab7" providerId="ADAL" clId="{45CC16B5-9223-45C6-988E-EFD2FE398E8E}" dt="2019-02-08T17:10:03.788" v="2" actId="207"/>
          <ac:spMkLst>
            <pc:docMk/>
            <pc:sldMk cId="2694278997" sldId="1401"/>
            <ac:spMk id="4" creationId="{B3CB9930-00C4-423A-9BE3-7159EBCA8918}"/>
          </ac:spMkLst>
        </pc:spChg>
      </pc:sldChg>
      <pc:sldChg chg="modSp">
        <pc:chgData name="David Warner" userId="253b757d-3121-476b-8594-7b9e98500ab7" providerId="ADAL" clId="{45CC16B5-9223-45C6-988E-EFD2FE398E8E}" dt="2019-02-08T17:10:09.766" v="3" actId="207"/>
        <pc:sldMkLst>
          <pc:docMk/>
          <pc:sldMk cId="42617069" sldId="1403"/>
        </pc:sldMkLst>
        <pc:spChg chg="mod">
          <ac:chgData name="David Warner" userId="253b757d-3121-476b-8594-7b9e98500ab7" providerId="ADAL" clId="{45CC16B5-9223-45C6-988E-EFD2FE398E8E}" dt="2019-02-08T17:10:09.766" v="3" actId="207"/>
          <ac:spMkLst>
            <pc:docMk/>
            <pc:sldMk cId="42617069" sldId="1403"/>
            <ac:spMk id="4" creationId="{B3CB9930-00C4-423A-9BE3-7159EBCA8918}"/>
          </ac:spMkLst>
        </pc:spChg>
      </pc:sldChg>
      <pc:sldChg chg="modSp modAnim">
        <pc:chgData name="David Warner" userId="253b757d-3121-476b-8594-7b9e98500ab7" providerId="ADAL" clId="{45CC16B5-9223-45C6-988E-EFD2FE398E8E}" dt="2019-02-08T17:14:57.405" v="14" actId="207"/>
        <pc:sldMkLst>
          <pc:docMk/>
          <pc:sldMk cId="3750440175" sldId="1405"/>
        </pc:sldMkLst>
        <pc:spChg chg="mod">
          <ac:chgData name="David Warner" userId="253b757d-3121-476b-8594-7b9e98500ab7" providerId="ADAL" clId="{45CC16B5-9223-45C6-988E-EFD2FE398E8E}" dt="2019-02-08T17:14:57.405" v="14" actId="207"/>
          <ac:spMkLst>
            <pc:docMk/>
            <pc:sldMk cId="3750440175" sldId="1405"/>
            <ac:spMk id="4" creationId="{B3CB9930-00C4-423A-9BE3-7159EBCA8918}"/>
          </ac:spMkLst>
        </pc:spChg>
      </pc:sldChg>
      <pc:sldChg chg="modSp">
        <pc:chgData name="David Warner" userId="253b757d-3121-476b-8594-7b9e98500ab7" providerId="ADAL" clId="{45CC16B5-9223-45C6-988E-EFD2FE398E8E}" dt="2019-02-08T17:27:47.748" v="220" actId="20577"/>
        <pc:sldMkLst>
          <pc:docMk/>
          <pc:sldMk cId="1809281438" sldId="1411"/>
        </pc:sldMkLst>
        <pc:spChg chg="mod">
          <ac:chgData name="David Warner" userId="253b757d-3121-476b-8594-7b9e98500ab7" providerId="ADAL" clId="{45CC16B5-9223-45C6-988E-EFD2FE398E8E}" dt="2019-02-08T17:27:47.748" v="220" actId="20577"/>
          <ac:spMkLst>
            <pc:docMk/>
            <pc:sldMk cId="1809281438" sldId="1411"/>
            <ac:spMk id="4" creationId="{B3CB9930-00C4-423A-9BE3-7159EBCA8918}"/>
          </ac:spMkLst>
        </pc:spChg>
      </pc:sldChg>
      <pc:sldChg chg="del">
        <pc:chgData name="David Warner" userId="253b757d-3121-476b-8594-7b9e98500ab7" providerId="ADAL" clId="{45CC16B5-9223-45C6-988E-EFD2FE398E8E}" dt="2019-02-08T21:37:15.622" v="283" actId="2696"/>
        <pc:sldMkLst>
          <pc:docMk/>
          <pc:sldMk cId="982200573" sldId="1414"/>
        </pc:sldMkLst>
      </pc:sldChg>
      <pc:sldChg chg="addSp modSp">
        <pc:chgData name="David Warner" userId="253b757d-3121-476b-8594-7b9e98500ab7" providerId="ADAL" clId="{45CC16B5-9223-45C6-988E-EFD2FE398E8E}" dt="2019-02-08T22:14:23.805" v="292" actId="12"/>
        <pc:sldMkLst>
          <pc:docMk/>
          <pc:sldMk cId="3060357603" sldId="1418"/>
        </pc:sldMkLst>
        <pc:spChg chg="mod">
          <ac:chgData name="David Warner" userId="253b757d-3121-476b-8594-7b9e98500ab7" providerId="ADAL" clId="{45CC16B5-9223-45C6-988E-EFD2FE398E8E}" dt="2019-02-08T22:14:23.805" v="292" actId="12"/>
          <ac:spMkLst>
            <pc:docMk/>
            <pc:sldMk cId="3060357603" sldId="1418"/>
            <ac:spMk id="4" creationId="{B3CB9930-00C4-423A-9BE3-7159EBCA8918}"/>
          </ac:spMkLst>
        </pc:spChg>
        <pc:spChg chg="add mod">
          <ac:chgData name="David Warner" userId="253b757d-3121-476b-8594-7b9e98500ab7" providerId="ADAL" clId="{45CC16B5-9223-45C6-988E-EFD2FE398E8E}" dt="2019-02-08T21:34:46.561" v="276" actId="1036"/>
          <ac:spMkLst>
            <pc:docMk/>
            <pc:sldMk cId="3060357603" sldId="1418"/>
            <ac:spMk id="5" creationId="{CEE03DDB-9038-40D9-838B-32F5E83A905E}"/>
          </ac:spMkLst>
        </pc:spChg>
      </pc:sldChg>
      <pc:sldChg chg="add ord">
        <pc:chgData name="David Warner" userId="253b757d-3121-476b-8594-7b9e98500ab7" providerId="ADAL" clId="{45CC16B5-9223-45C6-988E-EFD2FE398E8E}" dt="2019-02-08T17:22:01.709" v="16"/>
        <pc:sldMkLst>
          <pc:docMk/>
          <pc:sldMk cId="1390628014" sldId="1420"/>
        </pc:sldMkLst>
      </pc:sldChg>
      <pc:sldChg chg="modSp">
        <pc:chgData name="David Warner" userId="253b757d-3121-476b-8594-7b9e98500ab7" providerId="ADAL" clId="{45CC16B5-9223-45C6-988E-EFD2FE398E8E}" dt="2019-02-08T22:09:51.911" v="288" actId="27636"/>
        <pc:sldMkLst>
          <pc:docMk/>
          <pc:sldMk cId="917287617" sldId="1421"/>
        </pc:sldMkLst>
        <pc:spChg chg="mod">
          <ac:chgData name="David Warner" userId="253b757d-3121-476b-8594-7b9e98500ab7" providerId="ADAL" clId="{45CC16B5-9223-45C6-988E-EFD2FE398E8E}" dt="2019-02-08T22:09:51.911" v="288" actId="27636"/>
          <ac:spMkLst>
            <pc:docMk/>
            <pc:sldMk cId="917287617" sldId="1421"/>
            <ac:spMk id="4" creationId="{B3CB9930-00C4-423A-9BE3-7159EBCA8918}"/>
          </ac:spMkLst>
        </pc:spChg>
      </pc:sldChg>
      <pc:sldChg chg="modSp">
        <pc:chgData name="David Warner" userId="253b757d-3121-476b-8594-7b9e98500ab7" providerId="ADAL" clId="{45CC16B5-9223-45C6-988E-EFD2FE398E8E}" dt="2019-02-09T16:05:27.754" v="531" actId="208"/>
        <pc:sldMkLst>
          <pc:docMk/>
          <pc:sldMk cId="1621216186" sldId="1422"/>
        </pc:sldMkLst>
        <pc:picChg chg="mod">
          <ac:chgData name="David Warner" userId="253b757d-3121-476b-8594-7b9e98500ab7" providerId="ADAL" clId="{45CC16B5-9223-45C6-988E-EFD2FE398E8E}" dt="2019-02-09T16:05:27.754" v="531" actId="208"/>
          <ac:picMkLst>
            <pc:docMk/>
            <pc:sldMk cId="1621216186" sldId="1422"/>
            <ac:picMk id="2" creationId="{077032F1-E777-45C7-AA45-1249269A4159}"/>
          </ac:picMkLst>
        </pc:picChg>
      </pc:sldChg>
      <pc:sldChg chg="addSp delSp modSp add ord modAnim">
        <pc:chgData name="David Warner" userId="253b757d-3121-476b-8594-7b9e98500ab7" providerId="ADAL" clId="{45CC16B5-9223-45C6-988E-EFD2FE398E8E}" dt="2019-02-08T22:37:17.039" v="524" actId="1035"/>
        <pc:sldMkLst>
          <pc:docMk/>
          <pc:sldMk cId="2940375006" sldId="1423"/>
        </pc:sldMkLst>
        <pc:spChg chg="mod">
          <ac:chgData name="David Warner" userId="253b757d-3121-476b-8594-7b9e98500ab7" providerId="ADAL" clId="{45CC16B5-9223-45C6-988E-EFD2FE398E8E}" dt="2019-02-08T22:25:08.058" v="363" actId="14100"/>
          <ac:spMkLst>
            <pc:docMk/>
            <pc:sldMk cId="2940375006" sldId="1423"/>
            <ac:spMk id="3" creationId="{6F958F7F-DD1F-4F72-BED3-2B6B96A26176}"/>
          </ac:spMkLst>
        </pc:spChg>
        <pc:spChg chg="mod">
          <ac:chgData name="David Warner" userId="253b757d-3121-476b-8594-7b9e98500ab7" providerId="ADAL" clId="{45CC16B5-9223-45C6-988E-EFD2FE398E8E}" dt="2019-02-08T22:25:42.733" v="471" actId="20577"/>
          <ac:spMkLst>
            <pc:docMk/>
            <pc:sldMk cId="2940375006" sldId="1423"/>
            <ac:spMk id="4" creationId="{B3CB9930-00C4-423A-9BE3-7159EBCA8918}"/>
          </ac:spMkLst>
        </pc:spChg>
        <pc:spChg chg="del">
          <ac:chgData name="David Warner" userId="253b757d-3121-476b-8594-7b9e98500ab7" providerId="ADAL" clId="{45CC16B5-9223-45C6-988E-EFD2FE398E8E}" dt="2019-02-08T22:24:06.776" v="333" actId="478"/>
          <ac:spMkLst>
            <pc:docMk/>
            <pc:sldMk cId="2940375006" sldId="1423"/>
            <ac:spMk id="5" creationId="{CEE03DDB-9038-40D9-838B-32F5E83A905E}"/>
          </ac:spMkLst>
        </pc:spChg>
        <pc:picChg chg="del">
          <ac:chgData name="David Warner" userId="253b757d-3121-476b-8594-7b9e98500ab7" providerId="ADAL" clId="{45CC16B5-9223-45C6-988E-EFD2FE398E8E}" dt="2019-02-08T22:24:16.954" v="336" actId="478"/>
          <ac:picMkLst>
            <pc:docMk/>
            <pc:sldMk cId="2940375006" sldId="1423"/>
            <ac:picMk id="2" creationId="{E43A4E92-87CE-4BFF-87B4-6B27B8DFAF34}"/>
          </ac:picMkLst>
        </pc:picChg>
        <pc:picChg chg="add mod">
          <ac:chgData name="David Warner" userId="253b757d-3121-476b-8594-7b9e98500ab7" providerId="ADAL" clId="{45CC16B5-9223-45C6-988E-EFD2FE398E8E}" dt="2019-02-08T22:26:10.357" v="472" actId="1076"/>
          <ac:picMkLst>
            <pc:docMk/>
            <pc:sldMk cId="2940375006" sldId="1423"/>
            <ac:picMk id="1026" creationId="{5BD08DEA-2CB5-45CF-B66E-172E7D96F2D2}"/>
          </ac:picMkLst>
        </pc:picChg>
        <pc:picChg chg="add mod">
          <ac:chgData name="David Warner" userId="253b757d-3121-476b-8594-7b9e98500ab7" providerId="ADAL" clId="{45CC16B5-9223-45C6-988E-EFD2FE398E8E}" dt="2019-02-08T22:37:17.039" v="524" actId="1035"/>
          <ac:picMkLst>
            <pc:docMk/>
            <pc:sldMk cId="2940375006" sldId="1423"/>
            <ac:picMk id="1028" creationId="{944059F9-C5F5-4CDB-8DD9-CDF8FD814810}"/>
          </ac:picMkLst>
        </pc:picChg>
      </pc:sldChg>
      <pc:sldChg chg="modSp">
        <pc:chgData name="David Warner" userId="253b757d-3121-476b-8594-7b9e98500ab7" providerId="ADAL" clId="{45CC16B5-9223-45C6-988E-EFD2FE398E8E}" dt="2019-02-08T22:49:00.441" v="529" actId="20577"/>
        <pc:sldMkLst>
          <pc:docMk/>
          <pc:sldMk cId="1944451242" sldId="1424"/>
        </pc:sldMkLst>
        <pc:spChg chg="mod">
          <ac:chgData name="David Warner" userId="253b757d-3121-476b-8594-7b9e98500ab7" providerId="ADAL" clId="{45CC16B5-9223-45C6-988E-EFD2FE398E8E}" dt="2019-02-08T22:49:00.441" v="529" actId="20577"/>
          <ac:spMkLst>
            <pc:docMk/>
            <pc:sldMk cId="1944451242" sldId="1424"/>
            <ac:spMk id="4" creationId="{B3CB9930-00C4-423A-9BE3-7159EBCA8918}"/>
          </ac:spMkLst>
        </pc:spChg>
      </pc:sldChg>
      <pc:sldChg chg="addSp delSp modSp">
        <pc:chgData name="David Warner" userId="253b757d-3121-476b-8594-7b9e98500ab7" providerId="ADAL" clId="{45CC16B5-9223-45C6-988E-EFD2FE398E8E}" dt="2019-02-09T16:12:28.606" v="537"/>
        <pc:sldMkLst>
          <pc:docMk/>
          <pc:sldMk cId="2761316897" sldId="1426"/>
        </pc:sldMkLst>
        <pc:spChg chg="mod">
          <ac:chgData name="David Warner" userId="253b757d-3121-476b-8594-7b9e98500ab7" providerId="ADAL" clId="{45CC16B5-9223-45C6-988E-EFD2FE398E8E}" dt="2019-02-09T16:12:28.606" v="537"/>
          <ac:spMkLst>
            <pc:docMk/>
            <pc:sldMk cId="2761316897" sldId="1426"/>
            <ac:spMk id="4" creationId="{B3CB9930-00C4-423A-9BE3-7159EBCA8918}"/>
          </ac:spMkLst>
        </pc:spChg>
        <pc:spChg chg="add del">
          <ac:chgData name="David Warner" userId="253b757d-3121-476b-8594-7b9e98500ab7" providerId="ADAL" clId="{45CC16B5-9223-45C6-988E-EFD2FE398E8E}" dt="2019-02-09T16:11:11.652" v="536" actId="478"/>
          <ac:spMkLst>
            <pc:docMk/>
            <pc:sldMk cId="2761316897" sldId="1426"/>
            <ac:spMk id="5" creationId="{BDFB3F71-832A-4B83-B613-5F3C7D636FE0}"/>
          </ac:spMkLst>
        </pc:spChg>
      </pc:sldChg>
      <pc:sldChg chg="modSp">
        <pc:chgData name="David Warner" userId="253b757d-3121-476b-8594-7b9e98500ab7" providerId="ADAL" clId="{45CC16B5-9223-45C6-988E-EFD2FE398E8E}" dt="2019-02-09T16:16:28.852" v="622" actId="20577"/>
        <pc:sldMkLst>
          <pc:docMk/>
          <pc:sldMk cId="3311133353" sldId="1427"/>
        </pc:sldMkLst>
        <pc:spChg chg="mod">
          <ac:chgData name="David Warner" userId="253b757d-3121-476b-8594-7b9e98500ab7" providerId="ADAL" clId="{45CC16B5-9223-45C6-988E-EFD2FE398E8E}" dt="2019-02-09T16:16:00.939" v="562" actId="20577"/>
          <ac:spMkLst>
            <pc:docMk/>
            <pc:sldMk cId="3311133353" sldId="1427"/>
            <ac:spMk id="3" creationId="{6F958F7F-DD1F-4F72-BED3-2B6B96A26176}"/>
          </ac:spMkLst>
        </pc:spChg>
        <pc:spChg chg="mod">
          <ac:chgData name="David Warner" userId="253b757d-3121-476b-8594-7b9e98500ab7" providerId="ADAL" clId="{45CC16B5-9223-45C6-988E-EFD2FE398E8E}" dt="2019-02-09T16:16:28.852" v="622" actId="20577"/>
          <ac:spMkLst>
            <pc:docMk/>
            <pc:sldMk cId="3311133353" sldId="1427"/>
            <ac:spMk id="4" creationId="{B3CB9930-00C4-423A-9BE3-7159EBCA8918}"/>
          </ac:spMkLst>
        </pc:spChg>
      </pc:sldChg>
    </pc:docChg>
  </pc:docChgLst>
  <pc:docChgLst>
    <pc:chgData name="David Warner" userId="253b757d-3121-476b-8594-7b9e98500ab7" providerId="ADAL" clId="{1BE77A04-4445-4169-9C87-0EEF2A29AFE8}"/>
    <pc:docChg chg="undo custSel addSld delSld modSld sldOrd delSection modSection">
      <pc:chgData name="David Warner" userId="253b757d-3121-476b-8594-7b9e98500ab7" providerId="ADAL" clId="{1BE77A04-4445-4169-9C87-0EEF2A29AFE8}" dt="2019-02-05T13:23:52.127" v="2352" actId="20577"/>
      <pc:docMkLst>
        <pc:docMk/>
      </pc:docMkLst>
      <pc:sldChg chg="addSp delSp modSp add ord addAnim delAnim modAnim modNotesTx">
        <pc:chgData name="David Warner" userId="253b757d-3121-476b-8594-7b9e98500ab7" providerId="ADAL" clId="{1BE77A04-4445-4169-9C87-0EEF2A29AFE8}" dt="2019-01-31T19:25:05.618" v="245"/>
        <pc:sldMkLst>
          <pc:docMk/>
          <pc:sldMk cId="1760264249" sldId="309"/>
        </pc:sldMkLst>
        <pc:spChg chg="mod">
          <ac:chgData name="David Warner" userId="253b757d-3121-476b-8594-7b9e98500ab7" providerId="ADAL" clId="{1BE77A04-4445-4169-9C87-0EEF2A29AFE8}" dt="2019-01-31T19:03:16.800" v="214" actId="14100"/>
          <ac:spMkLst>
            <pc:docMk/>
            <pc:sldMk cId="1760264249" sldId="309"/>
            <ac:spMk id="24" creationId="{00000000-0000-0000-0000-000000000000}"/>
          </ac:spMkLst>
        </pc:spChg>
        <pc:spChg chg="mod topLvl">
          <ac:chgData name="David Warner" userId="253b757d-3121-476b-8594-7b9e98500ab7" providerId="ADAL" clId="{1BE77A04-4445-4169-9C87-0EEF2A29AFE8}" dt="2019-01-31T19:02:34.374" v="210" actId="164"/>
          <ac:spMkLst>
            <pc:docMk/>
            <pc:sldMk cId="1760264249" sldId="309"/>
            <ac:spMk id="25" creationId="{00000000-0000-0000-0000-000000000000}"/>
          </ac:spMkLst>
        </pc:spChg>
        <pc:spChg chg="add mod">
          <ac:chgData name="David Warner" userId="253b757d-3121-476b-8594-7b9e98500ab7" providerId="ADAL" clId="{1BE77A04-4445-4169-9C87-0EEF2A29AFE8}" dt="2019-01-31T19:04:03.790" v="242" actId="207"/>
          <ac:spMkLst>
            <pc:docMk/>
            <pc:sldMk cId="1760264249" sldId="309"/>
            <ac:spMk id="54" creationId="{22E23AEF-C586-4D5F-A81A-B80A9E53E06C}"/>
          </ac:spMkLst>
        </pc:spChg>
        <pc:grpChg chg="add del mod">
          <ac:chgData name="David Warner" userId="253b757d-3121-476b-8594-7b9e98500ab7" providerId="ADAL" clId="{1BE77A04-4445-4169-9C87-0EEF2A29AFE8}" dt="2019-01-31T19:02:14.029" v="207" actId="165"/>
          <ac:grpSpMkLst>
            <pc:docMk/>
            <pc:sldMk cId="1760264249" sldId="309"/>
            <ac:grpSpMk id="4" creationId="{2097C9DB-D191-4801-9F20-27650DC60B4E}"/>
          </ac:grpSpMkLst>
        </pc:grpChg>
        <pc:grpChg chg="add mod">
          <ac:chgData name="David Warner" userId="253b757d-3121-476b-8594-7b9e98500ab7" providerId="ADAL" clId="{1BE77A04-4445-4169-9C87-0EEF2A29AFE8}" dt="2019-01-31T19:02:34.374" v="210" actId="164"/>
          <ac:grpSpMkLst>
            <pc:docMk/>
            <pc:sldMk cId="1760264249" sldId="309"/>
            <ac:grpSpMk id="6" creationId="{C10F6D88-6E4B-4660-B787-A993F6A5BE04}"/>
          </ac:grpSpMkLst>
        </pc:grpChg>
        <pc:grpChg chg="del">
          <ac:chgData name="David Warner" userId="253b757d-3121-476b-8594-7b9e98500ab7" providerId="ADAL" clId="{1BE77A04-4445-4169-9C87-0EEF2A29AFE8}" dt="2019-01-31T19:01:42.300" v="200" actId="165"/>
          <ac:grpSpMkLst>
            <pc:docMk/>
            <pc:sldMk cId="1760264249" sldId="309"/>
            <ac:grpSpMk id="59" creationId="{C4A95F0F-7C09-4ACB-880D-FAB0020DE284}"/>
          </ac:grpSpMkLst>
        </pc:grpChg>
        <pc:picChg chg="add del mod">
          <ac:chgData name="David Warner" userId="253b757d-3121-476b-8594-7b9e98500ab7" providerId="ADAL" clId="{1BE77A04-4445-4169-9C87-0EEF2A29AFE8}" dt="2019-01-31T19:01:49.669" v="203"/>
          <ac:picMkLst>
            <pc:docMk/>
            <pc:sldMk cId="1760264249" sldId="309"/>
            <ac:picMk id="37" creationId="{3FD2439D-749A-497D-BA1D-58304735F70A}"/>
          </ac:picMkLst>
        </pc:picChg>
        <pc:picChg chg="add mod topLvl">
          <ac:chgData name="David Warner" userId="253b757d-3121-476b-8594-7b9e98500ab7" providerId="ADAL" clId="{1BE77A04-4445-4169-9C87-0EEF2A29AFE8}" dt="2019-01-31T19:02:34.374" v="210" actId="164"/>
          <ac:picMkLst>
            <pc:docMk/>
            <pc:sldMk cId="1760264249" sldId="309"/>
            <ac:picMk id="44" creationId="{F6C2F919-AD71-4F78-A58D-9EAC916D707E}"/>
          </ac:picMkLst>
        </pc:picChg>
        <pc:picChg chg="del mod topLvl">
          <ac:chgData name="David Warner" userId="253b757d-3121-476b-8594-7b9e98500ab7" providerId="ADAL" clId="{1BE77A04-4445-4169-9C87-0EEF2A29AFE8}" dt="2019-01-31T19:01:52.013" v="204" actId="478"/>
          <ac:picMkLst>
            <pc:docMk/>
            <pc:sldMk cId="1760264249" sldId="309"/>
            <ac:picMk id="58" creationId="{F0526698-D0E1-4263-B665-83E019CCB3B7}"/>
          </ac:picMkLst>
        </pc:picChg>
        <pc:cxnChg chg="mod">
          <ac:chgData name="David Warner" userId="253b757d-3121-476b-8594-7b9e98500ab7" providerId="ADAL" clId="{1BE77A04-4445-4169-9C87-0EEF2A29AFE8}" dt="2019-01-31T19:02:29.229" v="209" actId="12789"/>
          <ac:cxnSpMkLst>
            <pc:docMk/>
            <pc:sldMk cId="1760264249" sldId="309"/>
            <ac:cxnSpMk id="42" creationId="{00000000-0000-0000-0000-000000000000}"/>
          </ac:cxnSpMkLst>
        </pc:cxnChg>
        <pc:cxnChg chg="mod">
          <ac:chgData name="David Warner" userId="253b757d-3121-476b-8594-7b9e98500ab7" providerId="ADAL" clId="{1BE77A04-4445-4169-9C87-0EEF2A29AFE8}" dt="2019-01-31T19:02:29.229" v="209" actId="12789"/>
          <ac:cxnSpMkLst>
            <pc:docMk/>
            <pc:sldMk cId="1760264249" sldId="309"/>
            <ac:cxnSpMk id="45" creationId="{00000000-0000-0000-0000-000000000000}"/>
          </ac:cxnSpMkLst>
        </pc:cxnChg>
      </pc:sldChg>
      <pc:sldChg chg="addSp delSp modSp add ord setBg">
        <pc:chgData name="David Warner" userId="253b757d-3121-476b-8594-7b9e98500ab7" providerId="ADAL" clId="{1BE77A04-4445-4169-9C87-0EEF2A29AFE8}" dt="2019-01-31T19:00:07.551" v="190"/>
        <pc:sldMkLst>
          <pc:docMk/>
          <pc:sldMk cId="2631313728" sldId="1024"/>
        </pc:sldMkLst>
        <pc:spChg chg="del">
          <ac:chgData name="David Warner" userId="253b757d-3121-476b-8594-7b9e98500ab7" providerId="ADAL" clId="{1BE77A04-4445-4169-9C87-0EEF2A29AFE8}" dt="2019-01-31T18:29:42.434" v="96"/>
          <ac:spMkLst>
            <pc:docMk/>
            <pc:sldMk cId="2631313728" sldId="1024"/>
            <ac:spMk id="2" creationId="{00000000-0000-0000-0000-000000000000}"/>
          </ac:spMkLst>
        </pc:spChg>
        <pc:spChg chg="del">
          <ac:chgData name="David Warner" userId="253b757d-3121-476b-8594-7b9e98500ab7" providerId="ADAL" clId="{1BE77A04-4445-4169-9C87-0EEF2A29AFE8}" dt="2019-01-31T18:28:34.338" v="88"/>
          <ac:spMkLst>
            <pc:docMk/>
            <pc:sldMk cId="2631313728" sldId="1024"/>
            <ac:spMk id="3" creationId="{00000000-0000-0000-0000-000000000000}"/>
          </ac:spMkLst>
        </pc:spChg>
        <pc:spChg chg="del">
          <ac:chgData name="David Warner" userId="253b757d-3121-476b-8594-7b9e98500ab7" providerId="ADAL" clId="{1BE77A04-4445-4169-9C87-0EEF2A29AFE8}" dt="2019-01-31T18:27:37.506" v="81"/>
          <ac:spMkLst>
            <pc:docMk/>
            <pc:sldMk cId="2631313728" sldId="1024"/>
            <ac:spMk id="4" creationId="{00000000-0000-0000-0000-000000000000}"/>
          </ac:spMkLst>
        </pc:spChg>
        <pc:spChg chg="mod">
          <ac:chgData name="David Warner" userId="253b757d-3121-476b-8594-7b9e98500ab7" providerId="ADAL" clId="{1BE77A04-4445-4169-9C87-0EEF2A29AFE8}" dt="2019-01-31T18:25:03.657" v="26" actId="20577"/>
          <ac:spMkLst>
            <pc:docMk/>
            <pc:sldMk cId="2631313728" sldId="1024"/>
            <ac:spMk id="10" creationId="{00000000-0000-0000-0000-000000000000}"/>
          </ac:spMkLst>
        </pc:spChg>
        <pc:spChg chg="add del">
          <ac:chgData name="David Warner" userId="253b757d-3121-476b-8594-7b9e98500ab7" providerId="ADAL" clId="{1BE77A04-4445-4169-9C87-0EEF2A29AFE8}" dt="2019-01-31T18:32:07.454" v="114"/>
          <ac:spMkLst>
            <pc:docMk/>
            <pc:sldMk cId="2631313728" sldId="1024"/>
            <ac:spMk id="13" creationId="{2BCBCD1D-CCDE-4159-884E-F920112F66DD}"/>
          </ac:spMkLst>
        </pc:spChg>
        <pc:spChg chg="add del">
          <ac:chgData name="David Warner" userId="253b757d-3121-476b-8594-7b9e98500ab7" providerId="ADAL" clId="{1BE77A04-4445-4169-9C87-0EEF2A29AFE8}" dt="2019-01-31T18:32:07.454" v="114"/>
          <ac:spMkLst>
            <pc:docMk/>
            <pc:sldMk cId="2631313728" sldId="1024"/>
            <ac:spMk id="14" creationId="{A27CAF7F-A5F9-4EB4-A3EB-2DAD20AC7A3B}"/>
          </ac:spMkLst>
        </pc:spChg>
        <pc:spChg chg="mod">
          <ac:chgData name="David Warner" userId="253b757d-3121-476b-8594-7b9e98500ab7" providerId="ADAL" clId="{1BE77A04-4445-4169-9C87-0EEF2A29AFE8}" dt="2019-01-31T18:32:31.821" v="117" actId="14100"/>
          <ac:spMkLst>
            <pc:docMk/>
            <pc:sldMk cId="2631313728" sldId="1024"/>
            <ac:spMk id="16" creationId="{00000000-0000-0000-0000-000000000000}"/>
          </ac:spMkLst>
        </pc:spChg>
        <pc:spChg chg="mod">
          <ac:chgData name="David Warner" userId="253b757d-3121-476b-8594-7b9e98500ab7" providerId="ADAL" clId="{1BE77A04-4445-4169-9C87-0EEF2A29AFE8}" dt="2019-01-31T18:34:44.871" v="180" actId="14100"/>
          <ac:spMkLst>
            <pc:docMk/>
            <pc:sldMk cId="2631313728" sldId="1024"/>
            <ac:spMk id="17" creationId="{00000000-0000-0000-0000-000000000000}"/>
          </ac:spMkLst>
        </pc:spChg>
        <pc:spChg chg="add del">
          <ac:chgData name="David Warner" userId="253b757d-3121-476b-8594-7b9e98500ab7" providerId="ADAL" clId="{1BE77A04-4445-4169-9C87-0EEF2A29AFE8}" dt="2019-01-31T18:32:07.454" v="114"/>
          <ac:spMkLst>
            <pc:docMk/>
            <pc:sldMk cId="2631313728" sldId="1024"/>
            <ac:spMk id="20" creationId="{C326A262-A65A-48B5-BB6E-A4F520B381AE}"/>
          </ac:spMkLst>
        </pc:spChg>
        <pc:spChg chg="add del">
          <ac:chgData name="David Warner" userId="253b757d-3121-476b-8594-7b9e98500ab7" providerId="ADAL" clId="{1BE77A04-4445-4169-9C87-0EEF2A29AFE8}" dt="2019-01-31T18:32:07.454" v="114"/>
          <ac:spMkLst>
            <pc:docMk/>
            <pc:sldMk cId="2631313728" sldId="1024"/>
            <ac:spMk id="21" creationId="{13EEEB0B-45F2-4AD9-9A71-FDDE2575E8EC}"/>
          </ac:spMkLst>
        </pc:spChg>
        <pc:spChg chg="add del">
          <ac:chgData name="David Warner" userId="253b757d-3121-476b-8594-7b9e98500ab7" providerId="ADAL" clId="{1BE77A04-4445-4169-9C87-0EEF2A29AFE8}" dt="2019-01-31T18:32:07.454" v="114"/>
          <ac:spMkLst>
            <pc:docMk/>
            <pc:sldMk cId="2631313728" sldId="1024"/>
            <ac:spMk id="22" creationId="{D21CAE85-E427-4015-95C9-2A5ACDA34D4D}"/>
          </ac:spMkLst>
        </pc:spChg>
        <pc:spChg chg="mod">
          <ac:chgData name="David Warner" userId="253b757d-3121-476b-8594-7b9e98500ab7" providerId="ADAL" clId="{1BE77A04-4445-4169-9C87-0EEF2A29AFE8}" dt="2019-01-31T18:33:26.655" v="145" actId="14100"/>
          <ac:spMkLst>
            <pc:docMk/>
            <pc:sldMk cId="2631313728" sldId="1024"/>
            <ac:spMk id="25" creationId="{00000000-0000-0000-0000-000000000000}"/>
          </ac:spMkLst>
        </pc:spChg>
        <pc:picChg chg="add mod modCrop">
          <ac:chgData name="David Warner" userId="253b757d-3121-476b-8594-7b9e98500ab7" providerId="ADAL" clId="{1BE77A04-4445-4169-9C87-0EEF2A29AFE8}" dt="2019-01-31T18:37:23.938" v="189" actId="18131"/>
          <ac:picMkLst>
            <pc:docMk/>
            <pc:sldMk cId="2631313728" sldId="1024"/>
            <ac:picMk id="5" creationId="{B2A4A737-B4EC-4EF2-8A82-174892A7C0AB}"/>
          </ac:picMkLst>
        </pc:picChg>
        <pc:picChg chg="add mod modCrop">
          <ac:chgData name="David Warner" userId="253b757d-3121-476b-8594-7b9e98500ab7" providerId="ADAL" clId="{1BE77A04-4445-4169-9C87-0EEF2A29AFE8}" dt="2019-01-31T18:29:17.771" v="95" actId="18131"/>
          <ac:picMkLst>
            <pc:docMk/>
            <pc:sldMk cId="2631313728" sldId="1024"/>
            <ac:picMk id="6" creationId="{CA514D0C-1C16-47AC-AAE8-1C195518C1D0}"/>
          </ac:picMkLst>
        </pc:picChg>
        <pc:picChg chg="add mod modCrop">
          <ac:chgData name="David Warner" userId="253b757d-3121-476b-8594-7b9e98500ab7" providerId="ADAL" clId="{1BE77A04-4445-4169-9C87-0EEF2A29AFE8}" dt="2019-01-31T18:30:02.249" v="101" actId="18131"/>
          <ac:picMkLst>
            <pc:docMk/>
            <pc:sldMk cId="2631313728" sldId="1024"/>
            <ac:picMk id="7" creationId="{B7F8ABFF-8EC1-4C42-9C1B-89584E5DFFC0}"/>
          </ac:picMkLst>
        </pc:picChg>
        <pc:picChg chg="add del">
          <ac:chgData name="David Warner" userId="253b757d-3121-476b-8594-7b9e98500ab7" providerId="ADAL" clId="{1BE77A04-4445-4169-9C87-0EEF2A29AFE8}" dt="2019-01-31T18:32:07.454" v="114"/>
          <ac:picMkLst>
            <pc:docMk/>
            <pc:sldMk cId="2631313728" sldId="1024"/>
            <ac:picMk id="15" creationId="{73B9C1CC-13E8-4E3F-811E-5C970273CDAD}"/>
          </ac:picMkLst>
        </pc:picChg>
        <pc:picChg chg="add del">
          <ac:chgData name="David Warner" userId="253b757d-3121-476b-8594-7b9e98500ab7" providerId="ADAL" clId="{1BE77A04-4445-4169-9C87-0EEF2A29AFE8}" dt="2019-01-31T18:32:07.454" v="114"/>
          <ac:picMkLst>
            <pc:docMk/>
            <pc:sldMk cId="2631313728" sldId="1024"/>
            <ac:picMk id="18" creationId="{80C1D654-5EC1-4B2B-8BC4-3DDF37E60F17}"/>
          </ac:picMkLst>
        </pc:picChg>
        <pc:picChg chg="add del">
          <ac:chgData name="David Warner" userId="253b757d-3121-476b-8594-7b9e98500ab7" providerId="ADAL" clId="{1BE77A04-4445-4169-9C87-0EEF2A29AFE8}" dt="2019-01-31T18:32:07.454" v="114"/>
          <ac:picMkLst>
            <pc:docMk/>
            <pc:sldMk cId="2631313728" sldId="1024"/>
            <ac:picMk id="19" creationId="{753A7DCD-BC1E-45E3-B61F-2644C3B3E3B0}"/>
          </ac:picMkLst>
        </pc:picChg>
      </pc:sldChg>
      <pc:sldChg chg="setBg">
        <pc:chgData name="David Warner" userId="253b757d-3121-476b-8594-7b9e98500ab7" providerId="ADAL" clId="{1BE77A04-4445-4169-9C87-0EEF2A29AFE8}" dt="2019-01-31T23:46:41.018" v="1885"/>
        <pc:sldMkLst>
          <pc:docMk/>
          <pc:sldMk cId="497011841" sldId="1039"/>
        </pc:sldMkLst>
      </pc:sldChg>
      <pc:sldChg chg="modSp">
        <pc:chgData name="David Warner" userId="253b757d-3121-476b-8594-7b9e98500ab7" providerId="ADAL" clId="{1BE77A04-4445-4169-9C87-0EEF2A29AFE8}" dt="2019-02-04T20:23:44.377" v="2131" actId="20577"/>
        <pc:sldMkLst>
          <pc:docMk/>
          <pc:sldMk cId="1633166201" sldId="1357"/>
        </pc:sldMkLst>
        <pc:spChg chg="mod">
          <ac:chgData name="David Warner" userId="253b757d-3121-476b-8594-7b9e98500ab7" providerId="ADAL" clId="{1BE77A04-4445-4169-9C87-0EEF2A29AFE8}" dt="2019-02-04T20:23:44.377" v="2131" actId="20577"/>
          <ac:spMkLst>
            <pc:docMk/>
            <pc:sldMk cId="1633166201" sldId="1357"/>
            <ac:spMk id="17" creationId="{00000000-0000-0000-0000-000000000000}"/>
          </ac:spMkLst>
        </pc:spChg>
      </pc:sldChg>
      <pc:sldChg chg="add setBg">
        <pc:chgData name="David Warner" userId="253b757d-3121-476b-8594-7b9e98500ab7" providerId="ADAL" clId="{1BE77A04-4445-4169-9C87-0EEF2A29AFE8}" dt="2019-01-31T17:04:50.873" v="0"/>
        <pc:sldMkLst>
          <pc:docMk/>
          <pc:sldMk cId="1585082873" sldId="1385"/>
        </pc:sldMkLst>
      </pc:sldChg>
      <pc:sldChg chg="add">
        <pc:chgData name="David Warner" userId="253b757d-3121-476b-8594-7b9e98500ab7" providerId="ADAL" clId="{1BE77A04-4445-4169-9C87-0EEF2A29AFE8}" dt="2019-01-31T19:39:39.347" v="254"/>
        <pc:sldMkLst>
          <pc:docMk/>
          <pc:sldMk cId="483947991" sldId="1388"/>
        </pc:sldMkLst>
      </pc:sldChg>
      <pc:sldChg chg="modSp ord">
        <pc:chgData name="David Warner" userId="253b757d-3121-476b-8594-7b9e98500ab7" providerId="ADAL" clId="{1BE77A04-4445-4169-9C87-0EEF2A29AFE8}" dt="2019-02-04T20:24:03.179" v="2132" actId="20577"/>
        <pc:sldMkLst>
          <pc:docMk/>
          <pc:sldMk cId="3521429586" sldId="1391"/>
        </pc:sldMkLst>
        <pc:spChg chg="mod">
          <ac:chgData name="David Warner" userId="253b757d-3121-476b-8594-7b9e98500ab7" providerId="ADAL" clId="{1BE77A04-4445-4169-9C87-0EEF2A29AFE8}" dt="2019-02-04T20:24:03.179" v="2132" actId="20577"/>
          <ac:spMkLst>
            <pc:docMk/>
            <pc:sldMk cId="3521429586" sldId="1391"/>
            <ac:spMk id="4" creationId="{8019FB8C-196F-4F9D-8352-F112EBEA9F9B}"/>
          </ac:spMkLst>
        </pc:spChg>
      </pc:sldChg>
      <pc:sldChg chg="addSp delSp modSp add ord">
        <pc:chgData name="David Warner" userId="253b757d-3121-476b-8594-7b9e98500ab7" providerId="ADAL" clId="{1BE77A04-4445-4169-9C87-0EEF2A29AFE8}" dt="2019-01-31T20:21:44.750" v="548"/>
        <pc:sldMkLst>
          <pc:docMk/>
          <pc:sldMk cId="3459591183" sldId="1394"/>
        </pc:sldMkLst>
        <pc:spChg chg="del">
          <ac:chgData name="David Warner" userId="253b757d-3121-476b-8594-7b9e98500ab7" providerId="ADAL" clId="{1BE77A04-4445-4169-9C87-0EEF2A29AFE8}" dt="2019-01-31T19:53:26.977" v="272" actId="478"/>
          <ac:spMkLst>
            <pc:docMk/>
            <pc:sldMk cId="3459591183" sldId="1394"/>
            <ac:spMk id="4" creationId="{8019FB8C-196F-4F9D-8352-F112EBEA9F9B}"/>
          </ac:spMkLst>
        </pc:spChg>
        <pc:spChg chg="del">
          <ac:chgData name="David Warner" userId="253b757d-3121-476b-8594-7b9e98500ab7" providerId="ADAL" clId="{1BE77A04-4445-4169-9C87-0EEF2A29AFE8}" dt="2019-01-31T19:53:26.977" v="272" actId="478"/>
          <ac:spMkLst>
            <pc:docMk/>
            <pc:sldMk cId="3459591183" sldId="1394"/>
            <ac:spMk id="5" creationId="{CDA69E30-1BBE-4508-ACE4-76A5EAEB5AB4}"/>
          </ac:spMkLst>
        </pc:spChg>
        <pc:spChg chg="add del">
          <ac:chgData name="David Warner" userId="253b757d-3121-476b-8594-7b9e98500ab7" providerId="ADAL" clId="{1BE77A04-4445-4169-9C87-0EEF2A29AFE8}" dt="2019-01-31T19:53:26.977" v="272" actId="478"/>
          <ac:spMkLst>
            <pc:docMk/>
            <pc:sldMk cId="3459591183" sldId="1394"/>
            <ac:spMk id="6" creationId="{613FBE4F-4808-42F2-837E-A40E2EBB32DE}"/>
          </ac:spMkLst>
        </pc:spChg>
        <pc:spChg chg="add mod">
          <ac:chgData name="David Warner" userId="253b757d-3121-476b-8594-7b9e98500ab7" providerId="ADAL" clId="{1BE77A04-4445-4169-9C87-0EEF2A29AFE8}" dt="2019-01-31T19:53:55.198" v="288" actId="20577"/>
          <ac:spMkLst>
            <pc:docMk/>
            <pc:sldMk cId="3459591183" sldId="1394"/>
            <ac:spMk id="7" creationId="{5D56DEBD-CFC9-4C7B-A87C-F2E88D7F17F8}"/>
          </ac:spMkLst>
        </pc:spChg>
      </pc:sldChg>
      <pc:sldChg chg="addSp delSp modSp add ord">
        <pc:chgData name="David Warner" userId="253b757d-3121-476b-8594-7b9e98500ab7" providerId="ADAL" clId="{1BE77A04-4445-4169-9C87-0EEF2A29AFE8}" dt="2019-02-05T13:23:52.127" v="2352" actId="20577"/>
        <pc:sldMkLst>
          <pc:docMk/>
          <pc:sldMk cId="2510336583" sldId="1395"/>
        </pc:sldMkLst>
        <pc:spChg chg="del">
          <ac:chgData name="David Warner" userId="253b757d-3121-476b-8594-7b9e98500ab7" providerId="ADAL" clId="{1BE77A04-4445-4169-9C87-0EEF2A29AFE8}" dt="2019-01-31T20:09:15.364" v="290" actId="478"/>
          <ac:spMkLst>
            <pc:docMk/>
            <pc:sldMk cId="2510336583" sldId="1395"/>
            <ac:spMk id="2" creationId="{0810881C-FD05-4133-B671-E17C8420A8F3}"/>
          </ac:spMkLst>
        </pc:spChg>
        <pc:spChg chg="add del mod">
          <ac:chgData name="David Warner" userId="253b757d-3121-476b-8594-7b9e98500ab7" providerId="ADAL" clId="{1BE77A04-4445-4169-9C87-0EEF2A29AFE8}" dt="2019-01-31T20:13:14.940" v="400" actId="478"/>
          <ac:spMkLst>
            <pc:docMk/>
            <pc:sldMk cId="2510336583" sldId="1395"/>
            <ac:spMk id="3" creationId="{6F958F7F-DD1F-4F72-BED3-2B6B96A26176}"/>
          </ac:spMkLst>
        </pc:spChg>
        <pc:spChg chg="add del mod">
          <ac:chgData name="David Warner" userId="253b757d-3121-476b-8594-7b9e98500ab7" providerId="ADAL" clId="{1BE77A04-4445-4169-9C87-0EEF2A29AFE8}" dt="2019-01-31T20:13:14.940" v="400" actId="478"/>
          <ac:spMkLst>
            <pc:docMk/>
            <pc:sldMk cId="2510336583" sldId="1395"/>
            <ac:spMk id="4" creationId="{B3CB9930-00C4-423A-9BE3-7159EBCA8918}"/>
          </ac:spMkLst>
        </pc:spChg>
        <pc:spChg chg="add del mod">
          <ac:chgData name="David Warner" userId="253b757d-3121-476b-8594-7b9e98500ab7" providerId="ADAL" clId="{1BE77A04-4445-4169-9C87-0EEF2A29AFE8}" dt="2019-01-31T20:09:32.689" v="294" actId="478"/>
          <ac:spMkLst>
            <pc:docMk/>
            <pc:sldMk cId="2510336583" sldId="1395"/>
            <ac:spMk id="6" creationId="{13AD8E7D-3A32-430B-9A12-19D303D5A085}"/>
          </ac:spMkLst>
        </pc:spChg>
        <pc:spChg chg="add mod">
          <ac:chgData name="David Warner" userId="253b757d-3121-476b-8594-7b9e98500ab7" providerId="ADAL" clId="{1BE77A04-4445-4169-9C87-0EEF2A29AFE8}" dt="2019-02-04T20:35:46.986" v="2163" actId="20577"/>
          <ac:spMkLst>
            <pc:docMk/>
            <pc:sldMk cId="2510336583" sldId="1395"/>
            <ac:spMk id="26" creationId="{856C95B8-B930-466A-A3B6-AC394B6DCC7E}"/>
          </ac:spMkLst>
        </pc:spChg>
        <pc:spChg chg="add del mod">
          <ac:chgData name="David Warner" userId="253b757d-3121-476b-8594-7b9e98500ab7" providerId="ADAL" clId="{1BE77A04-4445-4169-9C87-0EEF2A29AFE8}" dt="2019-02-04T20:37:04" v="2167" actId="478"/>
          <ac:spMkLst>
            <pc:docMk/>
            <pc:sldMk cId="2510336583" sldId="1395"/>
            <ac:spMk id="27" creationId="{4497CD5D-24A4-4BD8-A847-A77C51495AF1}"/>
          </ac:spMkLst>
        </pc:spChg>
        <pc:spChg chg="add mod">
          <ac:chgData name="David Warner" userId="253b757d-3121-476b-8594-7b9e98500ab7" providerId="ADAL" clId="{1BE77A04-4445-4169-9C87-0EEF2A29AFE8}" dt="2019-02-05T13:23:52.127" v="2352" actId="20577"/>
          <ac:spMkLst>
            <pc:docMk/>
            <pc:sldMk cId="2510336583" sldId="1395"/>
            <ac:spMk id="29" creationId="{D96B6851-9553-4222-8B9F-29CB03F9048F}"/>
          </ac:spMkLst>
        </pc:spChg>
        <pc:grpChg chg="add del">
          <ac:chgData name="David Warner" userId="253b757d-3121-476b-8594-7b9e98500ab7" providerId="ADAL" clId="{1BE77A04-4445-4169-9C87-0EEF2A29AFE8}" dt="2019-01-31T20:13:14.940" v="400" actId="478"/>
          <ac:grpSpMkLst>
            <pc:docMk/>
            <pc:sldMk cId="2510336583" sldId="1395"/>
            <ac:grpSpMk id="11" creationId="{8703C55B-14C0-451B-B2B2-57DEA883B49F}"/>
          </ac:grpSpMkLst>
        </pc:grpChg>
        <pc:picChg chg="add del">
          <ac:chgData name="David Warner" userId="253b757d-3121-476b-8594-7b9e98500ab7" providerId="ADAL" clId="{1BE77A04-4445-4169-9C87-0EEF2A29AFE8}" dt="2019-01-31T20:09:29.025" v="292" actId="478"/>
          <ac:picMkLst>
            <pc:docMk/>
            <pc:sldMk cId="2510336583" sldId="1395"/>
            <ac:picMk id="5" creationId="{BB1B1455-B4F0-4578-9418-C7476F55EFDA}"/>
          </ac:picMkLst>
        </pc:picChg>
        <pc:picChg chg="add del">
          <ac:chgData name="David Warner" userId="253b757d-3121-476b-8594-7b9e98500ab7" providerId="ADAL" clId="{1BE77A04-4445-4169-9C87-0EEF2A29AFE8}" dt="2019-01-31T20:09:35.528" v="296" actId="478"/>
          <ac:picMkLst>
            <pc:docMk/>
            <pc:sldMk cId="2510336583" sldId="1395"/>
            <ac:picMk id="7" creationId="{B29805AB-DAD5-4582-AEDB-448D59EA606B}"/>
          </ac:picMkLst>
        </pc:picChg>
        <pc:picChg chg="add del">
          <ac:chgData name="David Warner" userId="253b757d-3121-476b-8594-7b9e98500ab7" providerId="ADAL" clId="{1BE77A04-4445-4169-9C87-0EEF2A29AFE8}" dt="2019-01-31T20:09:34.632" v="295" actId="478"/>
          <ac:picMkLst>
            <pc:docMk/>
            <pc:sldMk cId="2510336583" sldId="1395"/>
            <ac:picMk id="8" creationId="{45B6B072-6FD2-46D8-93F8-CF0479CE0425}"/>
          </ac:picMkLst>
        </pc:picChg>
        <pc:picChg chg="add mod">
          <ac:chgData name="David Warner" userId="253b757d-3121-476b-8594-7b9e98500ab7" providerId="ADAL" clId="{1BE77A04-4445-4169-9C87-0EEF2A29AFE8}" dt="2019-01-31T20:13:22.839" v="402" actId="14826"/>
          <ac:picMkLst>
            <pc:docMk/>
            <pc:sldMk cId="2510336583" sldId="1395"/>
            <ac:picMk id="28" creationId="{858341A4-0DD1-4323-AE51-054FFD287D3A}"/>
          </ac:picMkLst>
        </pc:picChg>
        <pc:picChg chg="add del mod">
          <ac:chgData name="David Warner" userId="253b757d-3121-476b-8594-7b9e98500ab7" providerId="ADAL" clId="{1BE77A04-4445-4169-9C87-0EEF2A29AFE8}" dt="2019-01-31T20:10:10.980" v="302" actId="478"/>
          <ac:picMkLst>
            <pc:docMk/>
            <pc:sldMk cId="2510336583" sldId="1395"/>
            <ac:picMk id="1026" creationId="{53D564AC-5512-469E-A252-DB3C742F8091}"/>
          </ac:picMkLst>
        </pc:picChg>
        <pc:picChg chg="add del mod">
          <ac:chgData name="David Warner" userId="253b757d-3121-476b-8594-7b9e98500ab7" providerId="ADAL" clId="{1BE77A04-4445-4169-9C87-0EEF2A29AFE8}" dt="2019-01-31T20:12:56.687" v="389" actId="478"/>
          <ac:picMkLst>
            <pc:docMk/>
            <pc:sldMk cId="2510336583" sldId="1395"/>
            <ac:picMk id="1028" creationId="{090684D1-7B82-4D1F-AB70-869085E48673}"/>
          </ac:picMkLst>
        </pc:picChg>
      </pc:sldChg>
      <pc:sldChg chg="addSp delSp modSp add">
        <pc:chgData name="David Warner" userId="253b757d-3121-476b-8594-7b9e98500ab7" providerId="ADAL" clId="{1BE77A04-4445-4169-9C87-0EEF2A29AFE8}" dt="2019-02-04T13:33:16.772" v="1894" actId="20577"/>
        <pc:sldMkLst>
          <pc:docMk/>
          <pc:sldMk cId="161140654" sldId="1396"/>
        </pc:sldMkLst>
        <pc:spChg chg="mod">
          <ac:chgData name="David Warner" userId="253b757d-3121-476b-8594-7b9e98500ab7" providerId="ADAL" clId="{1BE77A04-4445-4169-9C87-0EEF2A29AFE8}" dt="2019-01-31T20:21:36.090" v="546" actId="207"/>
          <ac:spMkLst>
            <pc:docMk/>
            <pc:sldMk cId="161140654" sldId="1396"/>
            <ac:spMk id="3" creationId="{6F958F7F-DD1F-4F72-BED3-2B6B96A26176}"/>
          </ac:spMkLst>
        </pc:spChg>
        <pc:spChg chg="mod">
          <ac:chgData name="David Warner" userId="253b757d-3121-476b-8594-7b9e98500ab7" providerId="ADAL" clId="{1BE77A04-4445-4169-9C87-0EEF2A29AFE8}" dt="2019-02-04T13:33:16.772" v="1894" actId="20577"/>
          <ac:spMkLst>
            <pc:docMk/>
            <pc:sldMk cId="161140654" sldId="1396"/>
            <ac:spMk id="4" creationId="{B3CB9930-00C4-423A-9BE3-7159EBCA8918}"/>
          </ac:spMkLst>
        </pc:spChg>
        <pc:picChg chg="del">
          <ac:chgData name="David Warner" userId="253b757d-3121-476b-8594-7b9e98500ab7" providerId="ADAL" clId="{1BE77A04-4445-4169-9C87-0EEF2A29AFE8}" dt="2019-01-31T20:11:28.729" v="354" actId="478"/>
          <ac:picMkLst>
            <pc:docMk/>
            <pc:sldMk cId="161140654" sldId="1396"/>
            <ac:picMk id="1028" creationId="{090684D1-7B82-4D1F-AB70-869085E48673}"/>
          </ac:picMkLst>
        </pc:picChg>
        <pc:picChg chg="add mod">
          <ac:chgData name="David Warner" userId="253b757d-3121-476b-8594-7b9e98500ab7" providerId="ADAL" clId="{1BE77A04-4445-4169-9C87-0EEF2A29AFE8}" dt="2019-01-31T20:11:34.908" v="357" actId="1076"/>
          <ac:picMkLst>
            <pc:docMk/>
            <pc:sldMk cId="161140654" sldId="1396"/>
            <ac:picMk id="2050" creationId="{5A140A83-AC6E-451E-AE29-A40E8E1667A8}"/>
          </ac:picMkLst>
        </pc:picChg>
      </pc:sldChg>
      <pc:sldChg chg="modSp add">
        <pc:chgData name="David Warner" userId="253b757d-3121-476b-8594-7b9e98500ab7" providerId="ADAL" clId="{1BE77A04-4445-4169-9C87-0EEF2A29AFE8}" dt="2019-01-31T20:21:31.661" v="545" actId="207"/>
        <pc:sldMkLst>
          <pc:docMk/>
          <pc:sldMk cId="1215585106" sldId="1397"/>
        </pc:sldMkLst>
        <pc:spChg chg="mod">
          <ac:chgData name="David Warner" userId="253b757d-3121-476b-8594-7b9e98500ab7" providerId="ADAL" clId="{1BE77A04-4445-4169-9C87-0EEF2A29AFE8}" dt="2019-01-31T20:21:31.661" v="545" actId="207"/>
          <ac:spMkLst>
            <pc:docMk/>
            <pc:sldMk cId="1215585106" sldId="1397"/>
            <ac:spMk id="3" creationId="{6F958F7F-DD1F-4F72-BED3-2B6B96A26176}"/>
          </ac:spMkLst>
        </pc:spChg>
      </pc:sldChg>
      <pc:sldChg chg="modSp add ord">
        <pc:chgData name="David Warner" userId="253b757d-3121-476b-8594-7b9e98500ab7" providerId="ADAL" clId="{1BE77A04-4445-4169-9C87-0EEF2A29AFE8}" dt="2019-01-31T20:14:01.488" v="449" actId="20577"/>
        <pc:sldMkLst>
          <pc:docMk/>
          <pc:sldMk cId="1414531648" sldId="1398"/>
        </pc:sldMkLst>
        <pc:spChg chg="mod">
          <ac:chgData name="David Warner" userId="253b757d-3121-476b-8594-7b9e98500ab7" providerId="ADAL" clId="{1BE77A04-4445-4169-9C87-0EEF2A29AFE8}" dt="2019-01-31T20:14:01.488" v="449" actId="20577"/>
          <ac:spMkLst>
            <pc:docMk/>
            <pc:sldMk cId="1414531648" sldId="1398"/>
            <ac:spMk id="7" creationId="{5D56DEBD-CFC9-4C7B-A87C-F2E88D7F17F8}"/>
          </ac:spMkLst>
        </pc:spChg>
      </pc:sldChg>
      <pc:sldChg chg="modSp add ord">
        <pc:chgData name="David Warner" userId="253b757d-3121-476b-8594-7b9e98500ab7" providerId="ADAL" clId="{1BE77A04-4445-4169-9C87-0EEF2A29AFE8}" dt="2019-01-31T20:14:59.038" v="474" actId="20577"/>
        <pc:sldMkLst>
          <pc:docMk/>
          <pc:sldMk cId="1655852953" sldId="1399"/>
        </pc:sldMkLst>
        <pc:spChg chg="mod">
          <ac:chgData name="David Warner" userId="253b757d-3121-476b-8594-7b9e98500ab7" providerId="ADAL" clId="{1BE77A04-4445-4169-9C87-0EEF2A29AFE8}" dt="2019-01-31T20:14:59.038" v="474" actId="20577"/>
          <ac:spMkLst>
            <pc:docMk/>
            <pc:sldMk cId="1655852953" sldId="1399"/>
            <ac:spMk id="7" creationId="{5D56DEBD-CFC9-4C7B-A87C-F2E88D7F17F8}"/>
          </ac:spMkLst>
        </pc:spChg>
      </pc:sldChg>
      <pc:sldChg chg="addSp delSp modSp add ord modAnim">
        <pc:chgData name="David Warner" userId="253b757d-3121-476b-8594-7b9e98500ab7" providerId="ADAL" clId="{1BE77A04-4445-4169-9C87-0EEF2A29AFE8}" dt="2019-01-31T20:21:04.339" v="542" actId="207"/>
        <pc:sldMkLst>
          <pc:docMk/>
          <pc:sldMk cId="4046966425" sldId="1400"/>
        </pc:sldMkLst>
        <pc:spChg chg="mod">
          <ac:chgData name="David Warner" userId="253b757d-3121-476b-8594-7b9e98500ab7" providerId="ADAL" clId="{1BE77A04-4445-4169-9C87-0EEF2A29AFE8}" dt="2019-01-31T20:21:04.339" v="542" actId="207"/>
          <ac:spMkLst>
            <pc:docMk/>
            <pc:sldMk cId="4046966425" sldId="1400"/>
            <ac:spMk id="3" creationId="{6F958F7F-DD1F-4F72-BED3-2B6B96A26176}"/>
          </ac:spMkLst>
        </pc:spChg>
        <pc:spChg chg="mod">
          <ac:chgData name="David Warner" userId="253b757d-3121-476b-8594-7b9e98500ab7" providerId="ADAL" clId="{1BE77A04-4445-4169-9C87-0EEF2A29AFE8}" dt="2019-01-31T20:20:59.424" v="541" actId="6549"/>
          <ac:spMkLst>
            <pc:docMk/>
            <pc:sldMk cId="4046966425" sldId="1400"/>
            <ac:spMk id="4" creationId="{B3CB9930-00C4-423A-9BE3-7159EBCA8918}"/>
          </ac:spMkLst>
        </pc:spChg>
        <pc:picChg chg="add mod">
          <ac:chgData name="David Warner" userId="253b757d-3121-476b-8594-7b9e98500ab7" providerId="ADAL" clId="{1BE77A04-4445-4169-9C87-0EEF2A29AFE8}" dt="2019-01-31T20:18:56.810" v="516" actId="14100"/>
          <ac:picMkLst>
            <pc:docMk/>
            <pc:sldMk cId="4046966425" sldId="1400"/>
            <ac:picMk id="5" creationId="{65F7172A-0E59-45E6-86AE-02DD80981AA9}"/>
          </ac:picMkLst>
        </pc:picChg>
        <pc:picChg chg="add del mod">
          <ac:chgData name="David Warner" userId="253b757d-3121-476b-8594-7b9e98500ab7" providerId="ADAL" clId="{1BE77A04-4445-4169-9C87-0EEF2A29AFE8}" dt="2019-01-31T20:18:56.810" v="516" actId="14100"/>
          <ac:picMkLst>
            <pc:docMk/>
            <pc:sldMk cId="4046966425" sldId="1400"/>
            <ac:picMk id="2050" creationId="{5A140A83-AC6E-451E-AE29-A40E8E1667A8}"/>
          </ac:picMkLst>
        </pc:picChg>
      </pc:sldChg>
      <pc:sldChg chg="addSp delSp modSp add delAnim">
        <pc:chgData name="David Warner" userId="253b757d-3121-476b-8594-7b9e98500ab7" providerId="ADAL" clId="{1BE77A04-4445-4169-9C87-0EEF2A29AFE8}" dt="2019-02-04T14:06:19.519" v="1901"/>
        <pc:sldMkLst>
          <pc:docMk/>
          <pc:sldMk cId="2694278997" sldId="1401"/>
        </pc:sldMkLst>
        <pc:spChg chg="mod">
          <ac:chgData name="David Warner" userId="253b757d-3121-476b-8594-7b9e98500ab7" providerId="ADAL" clId="{1BE77A04-4445-4169-9C87-0EEF2A29AFE8}" dt="2019-01-31T20:21:09.074" v="543" actId="207"/>
          <ac:spMkLst>
            <pc:docMk/>
            <pc:sldMk cId="2694278997" sldId="1401"/>
            <ac:spMk id="3" creationId="{6F958F7F-DD1F-4F72-BED3-2B6B96A26176}"/>
          </ac:spMkLst>
        </pc:spChg>
        <pc:spChg chg="mod">
          <ac:chgData name="David Warner" userId="253b757d-3121-476b-8594-7b9e98500ab7" providerId="ADAL" clId="{1BE77A04-4445-4169-9C87-0EEF2A29AFE8}" dt="2019-02-04T14:06:19.519" v="1901"/>
          <ac:spMkLst>
            <pc:docMk/>
            <pc:sldMk cId="2694278997" sldId="1401"/>
            <ac:spMk id="4" creationId="{B3CB9930-00C4-423A-9BE3-7159EBCA8918}"/>
          </ac:spMkLst>
        </pc:spChg>
        <pc:picChg chg="add mod">
          <ac:chgData name="David Warner" userId="253b757d-3121-476b-8594-7b9e98500ab7" providerId="ADAL" clId="{1BE77A04-4445-4169-9C87-0EEF2A29AFE8}" dt="2019-01-31T20:29:27.937" v="816" actId="13822"/>
          <ac:picMkLst>
            <pc:docMk/>
            <pc:sldMk cId="2694278997" sldId="1401"/>
            <ac:picMk id="2" creationId="{845BA268-954C-4C23-90AA-C5C08C0A08FF}"/>
          </ac:picMkLst>
        </pc:picChg>
        <pc:picChg chg="del">
          <ac:chgData name="David Warner" userId="253b757d-3121-476b-8594-7b9e98500ab7" providerId="ADAL" clId="{1BE77A04-4445-4169-9C87-0EEF2A29AFE8}" dt="2019-01-31T20:26:17.624" v="799" actId="478"/>
          <ac:picMkLst>
            <pc:docMk/>
            <pc:sldMk cId="2694278997" sldId="1401"/>
            <ac:picMk id="5" creationId="{65F7172A-0E59-45E6-86AE-02DD80981AA9}"/>
          </ac:picMkLst>
        </pc:picChg>
        <pc:picChg chg="add mod">
          <ac:chgData name="David Warner" userId="253b757d-3121-476b-8594-7b9e98500ab7" providerId="ADAL" clId="{1BE77A04-4445-4169-9C87-0EEF2A29AFE8}" dt="2019-01-31T20:29:45.527" v="817" actId="13822"/>
          <ac:picMkLst>
            <pc:docMk/>
            <pc:sldMk cId="2694278997" sldId="1401"/>
            <ac:picMk id="6" creationId="{A2B5AEA7-23E2-43C9-BB96-6250F99DDE85}"/>
          </ac:picMkLst>
        </pc:picChg>
        <pc:picChg chg="del">
          <ac:chgData name="David Warner" userId="253b757d-3121-476b-8594-7b9e98500ab7" providerId="ADAL" clId="{1BE77A04-4445-4169-9C87-0EEF2A29AFE8}" dt="2019-01-31T20:26:19.252" v="800" actId="478"/>
          <ac:picMkLst>
            <pc:docMk/>
            <pc:sldMk cId="2694278997" sldId="1401"/>
            <ac:picMk id="2050" creationId="{5A140A83-AC6E-451E-AE29-A40E8E1667A8}"/>
          </ac:picMkLst>
        </pc:picChg>
        <pc:picChg chg="add del">
          <ac:chgData name="David Warner" userId="253b757d-3121-476b-8594-7b9e98500ab7" providerId="ADAL" clId="{1BE77A04-4445-4169-9C87-0EEF2A29AFE8}" dt="2019-01-31T20:27:21.731" v="802" actId="478"/>
          <ac:picMkLst>
            <pc:docMk/>
            <pc:sldMk cId="2694278997" sldId="1401"/>
            <ac:picMk id="4098" creationId="{BFCF3EBE-7C45-4ACD-BF5C-5A26C1B53003}"/>
          </ac:picMkLst>
        </pc:picChg>
        <pc:picChg chg="add del">
          <ac:chgData name="David Warner" userId="253b757d-3121-476b-8594-7b9e98500ab7" providerId="ADAL" clId="{1BE77A04-4445-4169-9C87-0EEF2A29AFE8}" dt="2019-01-31T20:27:27.090" v="804" actId="478"/>
          <ac:picMkLst>
            <pc:docMk/>
            <pc:sldMk cId="2694278997" sldId="1401"/>
            <ac:picMk id="4100" creationId="{0CD3034A-0FCB-4F1B-9C7A-D0257E1371C6}"/>
          </ac:picMkLst>
        </pc:picChg>
      </pc:sldChg>
      <pc:sldChg chg="modSp add ord">
        <pc:chgData name="David Warner" userId="253b757d-3121-476b-8594-7b9e98500ab7" providerId="ADAL" clId="{1BE77A04-4445-4169-9C87-0EEF2A29AFE8}" dt="2019-02-04T15:00:23.160" v="2113" actId="20577"/>
        <pc:sldMkLst>
          <pc:docMk/>
          <pc:sldMk cId="3191765460" sldId="1402"/>
        </pc:sldMkLst>
        <pc:spChg chg="mod">
          <ac:chgData name="David Warner" userId="253b757d-3121-476b-8594-7b9e98500ab7" providerId="ADAL" clId="{1BE77A04-4445-4169-9C87-0EEF2A29AFE8}" dt="2019-02-04T15:00:23.160" v="2113" actId="20577"/>
          <ac:spMkLst>
            <pc:docMk/>
            <pc:sldMk cId="3191765460" sldId="1402"/>
            <ac:spMk id="7" creationId="{5D56DEBD-CFC9-4C7B-A87C-F2E88D7F17F8}"/>
          </ac:spMkLst>
        </pc:spChg>
      </pc:sldChg>
      <pc:sldChg chg="delSp modSp add delAnim">
        <pc:chgData name="David Warner" userId="253b757d-3121-476b-8594-7b9e98500ab7" providerId="ADAL" clId="{1BE77A04-4445-4169-9C87-0EEF2A29AFE8}" dt="2019-02-04T14:06:47.024" v="1903" actId="20577"/>
        <pc:sldMkLst>
          <pc:docMk/>
          <pc:sldMk cId="42617069" sldId="1403"/>
        </pc:sldMkLst>
        <pc:spChg chg="mod">
          <ac:chgData name="David Warner" userId="253b757d-3121-476b-8594-7b9e98500ab7" providerId="ADAL" clId="{1BE77A04-4445-4169-9C87-0EEF2A29AFE8}" dt="2019-01-31T20:22:59.980" v="614" actId="20577"/>
          <ac:spMkLst>
            <pc:docMk/>
            <pc:sldMk cId="42617069" sldId="1403"/>
            <ac:spMk id="3" creationId="{6F958F7F-DD1F-4F72-BED3-2B6B96A26176}"/>
          </ac:spMkLst>
        </pc:spChg>
        <pc:spChg chg="mod">
          <ac:chgData name="David Warner" userId="253b757d-3121-476b-8594-7b9e98500ab7" providerId="ADAL" clId="{1BE77A04-4445-4169-9C87-0EEF2A29AFE8}" dt="2019-02-04T14:06:47.024" v="1903" actId="20577"/>
          <ac:spMkLst>
            <pc:docMk/>
            <pc:sldMk cId="42617069" sldId="1403"/>
            <ac:spMk id="4" creationId="{B3CB9930-00C4-423A-9BE3-7159EBCA8918}"/>
          </ac:spMkLst>
        </pc:spChg>
        <pc:picChg chg="del">
          <ac:chgData name="David Warner" userId="253b757d-3121-476b-8594-7b9e98500ab7" providerId="ADAL" clId="{1BE77A04-4445-4169-9C87-0EEF2A29AFE8}" dt="2019-01-31T20:23:02.498" v="615" actId="478"/>
          <ac:picMkLst>
            <pc:docMk/>
            <pc:sldMk cId="42617069" sldId="1403"/>
            <ac:picMk id="5" creationId="{65F7172A-0E59-45E6-86AE-02DD80981AA9}"/>
          </ac:picMkLst>
        </pc:picChg>
        <pc:picChg chg="mod">
          <ac:chgData name="David Warner" userId="253b757d-3121-476b-8594-7b9e98500ab7" providerId="ADAL" clId="{1BE77A04-4445-4169-9C87-0EEF2A29AFE8}" dt="2019-02-01T00:07:16.370" v="1886" actId="13822"/>
          <ac:picMkLst>
            <pc:docMk/>
            <pc:sldMk cId="42617069" sldId="1403"/>
            <ac:picMk id="2050" creationId="{5A140A83-AC6E-451E-AE29-A40E8E1667A8}"/>
          </ac:picMkLst>
        </pc:picChg>
      </pc:sldChg>
      <pc:sldChg chg="modSp add ord">
        <pc:chgData name="David Warner" userId="253b757d-3121-476b-8594-7b9e98500ab7" providerId="ADAL" clId="{1BE77A04-4445-4169-9C87-0EEF2A29AFE8}" dt="2019-01-31T20:30:59.264" v="846" actId="20577"/>
        <pc:sldMkLst>
          <pc:docMk/>
          <pc:sldMk cId="3282270545" sldId="1404"/>
        </pc:sldMkLst>
        <pc:spChg chg="mod">
          <ac:chgData name="David Warner" userId="253b757d-3121-476b-8594-7b9e98500ab7" providerId="ADAL" clId="{1BE77A04-4445-4169-9C87-0EEF2A29AFE8}" dt="2019-01-31T20:30:59.264" v="846" actId="20577"/>
          <ac:spMkLst>
            <pc:docMk/>
            <pc:sldMk cId="3282270545" sldId="1404"/>
            <ac:spMk id="7" creationId="{5D56DEBD-CFC9-4C7B-A87C-F2E88D7F17F8}"/>
          </ac:spMkLst>
        </pc:spChg>
      </pc:sldChg>
      <pc:sldChg chg="addSp delSp modSp add ord modAnim">
        <pc:chgData name="David Warner" userId="253b757d-3121-476b-8594-7b9e98500ab7" providerId="ADAL" clId="{1BE77A04-4445-4169-9C87-0EEF2A29AFE8}" dt="2019-01-31T20:41:00.324" v="1149"/>
        <pc:sldMkLst>
          <pc:docMk/>
          <pc:sldMk cId="3750440175" sldId="1405"/>
        </pc:sldMkLst>
        <pc:spChg chg="mod">
          <ac:chgData name="David Warner" userId="253b757d-3121-476b-8594-7b9e98500ab7" providerId="ADAL" clId="{1BE77A04-4445-4169-9C87-0EEF2A29AFE8}" dt="2019-01-31T20:31:41.081" v="862" actId="20577"/>
          <ac:spMkLst>
            <pc:docMk/>
            <pc:sldMk cId="3750440175" sldId="1405"/>
            <ac:spMk id="3" creationId="{6F958F7F-DD1F-4F72-BED3-2B6B96A26176}"/>
          </ac:spMkLst>
        </pc:spChg>
        <pc:spChg chg="mod">
          <ac:chgData name="David Warner" userId="253b757d-3121-476b-8594-7b9e98500ab7" providerId="ADAL" clId="{1BE77A04-4445-4169-9C87-0EEF2A29AFE8}" dt="2019-01-31T20:40:31.528" v="1148" actId="20577"/>
          <ac:spMkLst>
            <pc:docMk/>
            <pc:sldMk cId="3750440175" sldId="1405"/>
            <ac:spMk id="4" creationId="{B3CB9930-00C4-423A-9BE3-7159EBCA8918}"/>
          </ac:spMkLst>
        </pc:spChg>
        <pc:picChg chg="add del mod">
          <ac:chgData name="David Warner" userId="253b757d-3121-476b-8594-7b9e98500ab7" providerId="ADAL" clId="{1BE77A04-4445-4169-9C87-0EEF2A29AFE8}" dt="2019-01-31T20:32:31.032" v="877"/>
          <ac:picMkLst>
            <pc:docMk/>
            <pc:sldMk cId="3750440175" sldId="1405"/>
            <ac:picMk id="5" creationId="{EB8AF6DF-831D-4983-A111-D2FF89622FA1}"/>
          </ac:picMkLst>
        </pc:picChg>
        <pc:picChg chg="add mod modCrop">
          <ac:chgData name="David Warner" userId="253b757d-3121-476b-8594-7b9e98500ab7" providerId="ADAL" clId="{1BE77A04-4445-4169-9C87-0EEF2A29AFE8}" dt="2019-01-31T20:34:09.904" v="902" actId="13822"/>
          <ac:picMkLst>
            <pc:docMk/>
            <pc:sldMk cId="3750440175" sldId="1405"/>
            <ac:picMk id="6" creationId="{6C34F014-2D3D-463F-B5D2-269819638766}"/>
          </ac:picMkLst>
        </pc:picChg>
        <pc:picChg chg="add del mod modCrop">
          <ac:chgData name="David Warner" userId="253b757d-3121-476b-8594-7b9e98500ab7" providerId="ADAL" clId="{1BE77A04-4445-4169-9C87-0EEF2A29AFE8}" dt="2019-01-31T20:33:15.132" v="890" actId="478"/>
          <ac:picMkLst>
            <pc:docMk/>
            <pc:sldMk cId="3750440175" sldId="1405"/>
            <ac:picMk id="7" creationId="{83729309-373A-4E07-893D-3600387C5338}"/>
          </ac:picMkLst>
        </pc:picChg>
        <pc:picChg chg="add mod">
          <ac:chgData name="David Warner" userId="253b757d-3121-476b-8594-7b9e98500ab7" providerId="ADAL" clId="{1BE77A04-4445-4169-9C87-0EEF2A29AFE8}" dt="2019-01-31T20:34:12.750" v="903" actId="13822"/>
          <ac:picMkLst>
            <pc:docMk/>
            <pc:sldMk cId="3750440175" sldId="1405"/>
            <ac:picMk id="8" creationId="{A3429729-31EB-4921-A23A-257C65A5D531}"/>
          </ac:picMkLst>
        </pc:picChg>
        <pc:picChg chg="add mod">
          <ac:chgData name="David Warner" userId="253b757d-3121-476b-8594-7b9e98500ab7" providerId="ADAL" clId="{1BE77A04-4445-4169-9C87-0EEF2A29AFE8}" dt="2019-01-31T20:34:19.520" v="905" actId="1076"/>
          <ac:picMkLst>
            <pc:docMk/>
            <pc:sldMk cId="3750440175" sldId="1405"/>
            <ac:picMk id="9" creationId="{8491F3E4-0BF8-4324-B8B9-22E6BA9E515C}"/>
          </ac:picMkLst>
        </pc:picChg>
        <pc:picChg chg="del">
          <ac:chgData name="David Warner" userId="253b757d-3121-476b-8594-7b9e98500ab7" providerId="ADAL" clId="{1BE77A04-4445-4169-9C87-0EEF2A29AFE8}" dt="2019-01-31T20:32:32.826" v="878" actId="478"/>
          <ac:picMkLst>
            <pc:docMk/>
            <pc:sldMk cId="3750440175" sldId="1405"/>
            <ac:picMk id="2050" creationId="{5A140A83-AC6E-451E-AE29-A40E8E1667A8}"/>
          </ac:picMkLst>
        </pc:picChg>
      </pc:sldChg>
      <pc:sldChg chg="modSp add ord">
        <pc:chgData name="David Warner" userId="253b757d-3121-476b-8594-7b9e98500ab7" providerId="ADAL" clId="{1BE77A04-4445-4169-9C87-0EEF2A29AFE8}" dt="2019-01-31T20:41:20.930" v="1176" actId="20577"/>
        <pc:sldMkLst>
          <pc:docMk/>
          <pc:sldMk cId="1553006948" sldId="1406"/>
        </pc:sldMkLst>
        <pc:spChg chg="mod">
          <ac:chgData name="David Warner" userId="253b757d-3121-476b-8594-7b9e98500ab7" providerId="ADAL" clId="{1BE77A04-4445-4169-9C87-0EEF2A29AFE8}" dt="2019-01-31T20:41:20.930" v="1176" actId="20577"/>
          <ac:spMkLst>
            <pc:docMk/>
            <pc:sldMk cId="1553006948" sldId="1406"/>
            <ac:spMk id="7" creationId="{5D56DEBD-CFC9-4C7B-A87C-F2E88D7F17F8}"/>
          </ac:spMkLst>
        </pc:spChg>
      </pc:sldChg>
      <pc:sldChg chg="delSp modSp add ord modNotesTx">
        <pc:chgData name="David Warner" userId="253b757d-3121-476b-8594-7b9e98500ab7" providerId="ADAL" clId="{1BE77A04-4445-4169-9C87-0EEF2A29AFE8}" dt="2019-01-31T21:02:49.258" v="1881" actId="20577"/>
        <pc:sldMkLst>
          <pc:docMk/>
          <pc:sldMk cId="51959409" sldId="1407"/>
        </pc:sldMkLst>
        <pc:spChg chg="mod">
          <ac:chgData name="David Warner" userId="253b757d-3121-476b-8594-7b9e98500ab7" providerId="ADAL" clId="{1BE77A04-4445-4169-9C87-0EEF2A29AFE8}" dt="2019-01-31T21:02:32.470" v="1781" actId="20577"/>
          <ac:spMkLst>
            <pc:docMk/>
            <pc:sldMk cId="51959409" sldId="1407"/>
            <ac:spMk id="3" creationId="{6F958F7F-DD1F-4F72-BED3-2B6B96A26176}"/>
          </ac:spMkLst>
        </pc:spChg>
        <pc:spChg chg="mod">
          <ac:chgData name="David Warner" userId="253b757d-3121-476b-8594-7b9e98500ab7" providerId="ADAL" clId="{1BE77A04-4445-4169-9C87-0EEF2A29AFE8}" dt="2019-01-31T20:47:05.784" v="1777" actId="20577"/>
          <ac:spMkLst>
            <pc:docMk/>
            <pc:sldMk cId="51959409" sldId="1407"/>
            <ac:spMk id="4" creationId="{B3CB9930-00C4-423A-9BE3-7159EBCA8918}"/>
          </ac:spMkLst>
        </pc:spChg>
        <pc:picChg chg="del">
          <ac:chgData name="David Warner" userId="253b757d-3121-476b-8594-7b9e98500ab7" providerId="ADAL" clId="{1BE77A04-4445-4169-9C87-0EEF2A29AFE8}" dt="2019-01-31T20:41:57.674" v="1203" actId="478"/>
          <ac:picMkLst>
            <pc:docMk/>
            <pc:sldMk cId="51959409" sldId="1407"/>
            <ac:picMk id="2" creationId="{845BA268-954C-4C23-90AA-C5C08C0A08FF}"/>
          </ac:picMkLst>
        </pc:picChg>
        <pc:picChg chg="del">
          <ac:chgData name="David Warner" userId="253b757d-3121-476b-8594-7b9e98500ab7" providerId="ADAL" clId="{1BE77A04-4445-4169-9C87-0EEF2A29AFE8}" dt="2019-01-31T20:41:59.200" v="1204" actId="478"/>
          <ac:picMkLst>
            <pc:docMk/>
            <pc:sldMk cId="51959409" sldId="1407"/>
            <ac:picMk id="6" creationId="{A2B5AEA7-23E2-43C9-BB96-6250F99DDE85}"/>
          </ac:picMkLst>
        </pc:picChg>
      </pc:sldChg>
      <pc:sldChg chg="modSp add">
        <pc:chgData name="David Warner" userId="253b757d-3121-476b-8594-7b9e98500ab7" providerId="ADAL" clId="{1BE77A04-4445-4169-9C87-0EEF2A29AFE8}" dt="2019-01-31T20:43:21.781" v="1377" actId="20577"/>
        <pc:sldMkLst>
          <pc:docMk/>
          <pc:sldMk cId="1404709207" sldId="1408"/>
        </pc:sldMkLst>
        <pc:spChg chg="mod">
          <ac:chgData name="David Warner" userId="253b757d-3121-476b-8594-7b9e98500ab7" providerId="ADAL" clId="{1BE77A04-4445-4169-9C87-0EEF2A29AFE8}" dt="2019-01-31T20:42:36.066" v="1236" actId="20577"/>
          <ac:spMkLst>
            <pc:docMk/>
            <pc:sldMk cId="1404709207" sldId="1408"/>
            <ac:spMk id="3" creationId="{6F958F7F-DD1F-4F72-BED3-2B6B96A26176}"/>
          </ac:spMkLst>
        </pc:spChg>
        <pc:spChg chg="mod">
          <ac:chgData name="David Warner" userId="253b757d-3121-476b-8594-7b9e98500ab7" providerId="ADAL" clId="{1BE77A04-4445-4169-9C87-0EEF2A29AFE8}" dt="2019-01-31T20:43:21.781" v="1377" actId="20577"/>
          <ac:spMkLst>
            <pc:docMk/>
            <pc:sldMk cId="1404709207" sldId="1408"/>
            <ac:spMk id="4" creationId="{B3CB9930-00C4-423A-9BE3-7159EBCA8918}"/>
          </ac:spMkLst>
        </pc:spChg>
      </pc:sldChg>
      <pc:sldChg chg="modSp add">
        <pc:chgData name="David Warner" userId="253b757d-3121-476b-8594-7b9e98500ab7" providerId="ADAL" clId="{1BE77A04-4445-4169-9C87-0EEF2A29AFE8}" dt="2019-01-31T20:44:08.310" v="1478" actId="20577"/>
        <pc:sldMkLst>
          <pc:docMk/>
          <pc:sldMk cId="2850650443" sldId="1409"/>
        </pc:sldMkLst>
        <pc:spChg chg="mod">
          <ac:chgData name="David Warner" userId="253b757d-3121-476b-8594-7b9e98500ab7" providerId="ADAL" clId="{1BE77A04-4445-4169-9C87-0EEF2A29AFE8}" dt="2019-01-31T20:43:40.682" v="1408" actId="20577"/>
          <ac:spMkLst>
            <pc:docMk/>
            <pc:sldMk cId="2850650443" sldId="1409"/>
            <ac:spMk id="3" creationId="{6F958F7F-DD1F-4F72-BED3-2B6B96A26176}"/>
          </ac:spMkLst>
        </pc:spChg>
        <pc:spChg chg="mod">
          <ac:chgData name="David Warner" userId="253b757d-3121-476b-8594-7b9e98500ab7" providerId="ADAL" clId="{1BE77A04-4445-4169-9C87-0EEF2A29AFE8}" dt="2019-01-31T20:44:08.310" v="1478" actId="20577"/>
          <ac:spMkLst>
            <pc:docMk/>
            <pc:sldMk cId="2850650443" sldId="1409"/>
            <ac:spMk id="4" creationId="{B3CB9930-00C4-423A-9BE3-7159EBCA8918}"/>
          </ac:spMkLst>
        </pc:spChg>
      </pc:sldChg>
      <pc:sldChg chg="modSp add ord">
        <pc:chgData name="David Warner" userId="253b757d-3121-476b-8594-7b9e98500ab7" providerId="ADAL" clId="{1BE77A04-4445-4169-9C87-0EEF2A29AFE8}" dt="2019-01-31T20:44:27.614" v="1501" actId="20577"/>
        <pc:sldMkLst>
          <pc:docMk/>
          <pc:sldMk cId="2041887537" sldId="1410"/>
        </pc:sldMkLst>
        <pc:spChg chg="mod">
          <ac:chgData name="David Warner" userId="253b757d-3121-476b-8594-7b9e98500ab7" providerId="ADAL" clId="{1BE77A04-4445-4169-9C87-0EEF2A29AFE8}" dt="2019-01-31T20:44:27.614" v="1501" actId="20577"/>
          <ac:spMkLst>
            <pc:docMk/>
            <pc:sldMk cId="2041887537" sldId="1410"/>
            <ac:spMk id="7" creationId="{5D56DEBD-CFC9-4C7B-A87C-F2E88D7F17F8}"/>
          </ac:spMkLst>
        </pc:spChg>
      </pc:sldChg>
      <pc:sldChg chg="modSp add ord">
        <pc:chgData name="David Warner" userId="253b757d-3121-476b-8594-7b9e98500ab7" providerId="ADAL" clId="{1BE77A04-4445-4169-9C87-0EEF2A29AFE8}" dt="2019-01-31T20:44:52.734" v="1523"/>
        <pc:sldMkLst>
          <pc:docMk/>
          <pc:sldMk cId="1809281438" sldId="1411"/>
        </pc:sldMkLst>
        <pc:spChg chg="mod">
          <ac:chgData name="David Warner" userId="253b757d-3121-476b-8594-7b9e98500ab7" providerId="ADAL" clId="{1BE77A04-4445-4169-9C87-0EEF2A29AFE8}" dt="2019-01-31T20:44:39.707" v="1522" actId="20577"/>
          <ac:spMkLst>
            <pc:docMk/>
            <pc:sldMk cId="1809281438" sldId="1411"/>
            <ac:spMk id="3" creationId="{6F958F7F-DD1F-4F72-BED3-2B6B96A26176}"/>
          </ac:spMkLst>
        </pc:spChg>
      </pc:sldChg>
      <pc:sldChg chg="modSp add">
        <pc:chgData name="David Warner" userId="253b757d-3121-476b-8594-7b9e98500ab7" providerId="ADAL" clId="{1BE77A04-4445-4169-9C87-0EEF2A29AFE8}" dt="2019-01-31T20:45:22.334" v="1565" actId="20577"/>
        <pc:sldMkLst>
          <pc:docMk/>
          <pc:sldMk cId="3251980343" sldId="1412"/>
        </pc:sldMkLst>
        <pc:spChg chg="mod">
          <ac:chgData name="David Warner" userId="253b757d-3121-476b-8594-7b9e98500ab7" providerId="ADAL" clId="{1BE77A04-4445-4169-9C87-0EEF2A29AFE8}" dt="2019-01-31T20:45:11.502" v="1556" actId="20577"/>
          <ac:spMkLst>
            <pc:docMk/>
            <pc:sldMk cId="3251980343" sldId="1412"/>
            <ac:spMk id="3" creationId="{6F958F7F-DD1F-4F72-BED3-2B6B96A26176}"/>
          </ac:spMkLst>
        </pc:spChg>
        <pc:spChg chg="mod">
          <ac:chgData name="David Warner" userId="253b757d-3121-476b-8594-7b9e98500ab7" providerId="ADAL" clId="{1BE77A04-4445-4169-9C87-0EEF2A29AFE8}" dt="2019-01-31T20:45:22.334" v="1565" actId="20577"/>
          <ac:spMkLst>
            <pc:docMk/>
            <pc:sldMk cId="3251980343" sldId="1412"/>
            <ac:spMk id="4" creationId="{B3CB9930-00C4-423A-9BE3-7159EBCA8918}"/>
          </ac:spMkLst>
        </pc:spChg>
      </pc:sldChg>
      <pc:sldChg chg="modSp add">
        <pc:chgData name="David Warner" userId="253b757d-3121-476b-8594-7b9e98500ab7" providerId="ADAL" clId="{1BE77A04-4445-4169-9C87-0EEF2A29AFE8}" dt="2019-01-31T20:45:31.331" v="1586" actId="20577"/>
        <pc:sldMkLst>
          <pc:docMk/>
          <pc:sldMk cId="3608916549" sldId="1413"/>
        </pc:sldMkLst>
        <pc:spChg chg="mod">
          <ac:chgData name="David Warner" userId="253b757d-3121-476b-8594-7b9e98500ab7" providerId="ADAL" clId="{1BE77A04-4445-4169-9C87-0EEF2A29AFE8}" dt="2019-01-31T20:45:31.331" v="1586" actId="20577"/>
          <ac:spMkLst>
            <pc:docMk/>
            <pc:sldMk cId="3608916549" sldId="1413"/>
            <ac:spMk id="3" creationId="{6F958F7F-DD1F-4F72-BED3-2B6B96A26176}"/>
          </ac:spMkLst>
        </pc:spChg>
      </pc:sldChg>
      <pc:sldChg chg="add">
        <pc:chgData name="David Warner" userId="253b757d-3121-476b-8594-7b9e98500ab7" providerId="ADAL" clId="{1BE77A04-4445-4169-9C87-0EEF2A29AFE8}" dt="2019-01-31T20:45:55.979" v="1588"/>
        <pc:sldMkLst>
          <pc:docMk/>
          <pc:sldMk cId="982200573" sldId="1414"/>
        </pc:sldMkLst>
      </pc:sldChg>
      <pc:sldChg chg="modSp add ord">
        <pc:chgData name="David Warner" userId="253b757d-3121-476b-8594-7b9e98500ab7" providerId="ADAL" clId="{1BE77A04-4445-4169-9C87-0EEF2A29AFE8}" dt="2019-02-04T14:08:29.914" v="1914" actId="20577"/>
        <pc:sldMkLst>
          <pc:docMk/>
          <pc:sldMk cId="1811937786" sldId="1417"/>
        </pc:sldMkLst>
        <pc:spChg chg="mod">
          <ac:chgData name="David Warner" userId="253b757d-3121-476b-8594-7b9e98500ab7" providerId="ADAL" clId="{1BE77A04-4445-4169-9C87-0EEF2A29AFE8}" dt="2019-02-04T14:08:29.914" v="1914" actId="20577"/>
          <ac:spMkLst>
            <pc:docMk/>
            <pc:sldMk cId="1811937786" sldId="1417"/>
            <ac:spMk id="7" creationId="{5D56DEBD-CFC9-4C7B-A87C-F2E88D7F17F8}"/>
          </ac:spMkLst>
        </pc:spChg>
      </pc:sldChg>
      <pc:sldChg chg="addSp delSp modSp add ord delAnim">
        <pc:chgData name="David Warner" userId="253b757d-3121-476b-8594-7b9e98500ab7" providerId="ADAL" clId="{1BE77A04-4445-4169-9C87-0EEF2A29AFE8}" dt="2019-02-04T20:12:15.520" v="2120" actId="20577"/>
        <pc:sldMkLst>
          <pc:docMk/>
          <pc:sldMk cId="3060357603" sldId="1418"/>
        </pc:sldMkLst>
        <pc:spChg chg="mod">
          <ac:chgData name="David Warner" userId="253b757d-3121-476b-8594-7b9e98500ab7" providerId="ADAL" clId="{1BE77A04-4445-4169-9C87-0EEF2A29AFE8}" dt="2019-02-04T14:10:27.290" v="1949" actId="20577"/>
          <ac:spMkLst>
            <pc:docMk/>
            <pc:sldMk cId="3060357603" sldId="1418"/>
            <ac:spMk id="3" creationId="{6F958F7F-DD1F-4F72-BED3-2B6B96A26176}"/>
          </ac:spMkLst>
        </pc:spChg>
        <pc:spChg chg="mod">
          <ac:chgData name="David Warner" userId="253b757d-3121-476b-8594-7b9e98500ab7" providerId="ADAL" clId="{1BE77A04-4445-4169-9C87-0EEF2A29AFE8}" dt="2019-02-04T20:12:15.520" v="2120" actId="20577"/>
          <ac:spMkLst>
            <pc:docMk/>
            <pc:sldMk cId="3060357603" sldId="1418"/>
            <ac:spMk id="4" creationId="{B3CB9930-00C4-423A-9BE3-7159EBCA8918}"/>
          </ac:spMkLst>
        </pc:spChg>
        <pc:picChg chg="add mod">
          <ac:chgData name="David Warner" userId="253b757d-3121-476b-8594-7b9e98500ab7" providerId="ADAL" clId="{1BE77A04-4445-4169-9C87-0EEF2A29AFE8}" dt="2019-02-04T14:59:32.335" v="2079" actId="14861"/>
          <ac:picMkLst>
            <pc:docMk/>
            <pc:sldMk cId="3060357603" sldId="1418"/>
            <ac:picMk id="2" creationId="{E43A4E92-87CE-4BFF-87B4-6B27B8DFAF34}"/>
          </ac:picMkLst>
        </pc:picChg>
        <pc:picChg chg="del">
          <ac:chgData name="David Warner" userId="253b757d-3121-476b-8594-7b9e98500ab7" providerId="ADAL" clId="{1BE77A04-4445-4169-9C87-0EEF2A29AFE8}" dt="2019-02-04T14:58:21.737" v="2066" actId="478"/>
          <ac:picMkLst>
            <pc:docMk/>
            <pc:sldMk cId="3060357603" sldId="1418"/>
            <ac:picMk id="5" creationId="{65F7172A-0E59-45E6-86AE-02DD80981AA9}"/>
          </ac:picMkLst>
        </pc:picChg>
        <pc:picChg chg="del">
          <ac:chgData name="David Warner" userId="253b757d-3121-476b-8594-7b9e98500ab7" providerId="ADAL" clId="{1BE77A04-4445-4169-9C87-0EEF2A29AFE8}" dt="2019-02-04T14:58:23.031" v="2067" actId="478"/>
          <ac:picMkLst>
            <pc:docMk/>
            <pc:sldMk cId="3060357603" sldId="1418"/>
            <ac:picMk id="2050" creationId="{5A140A83-AC6E-451E-AE29-A40E8E1667A8}"/>
          </ac:picMkLst>
        </pc:picChg>
      </pc:sldChg>
      <pc:sldChg chg="add">
        <pc:chgData name="David Warner" userId="253b757d-3121-476b-8594-7b9e98500ab7" providerId="ADAL" clId="{1BE77A04-4445-4169-9C87-0EEF2A29AFE8}" dt="2019-02-04T15:00:07.554" v="2080"/>
        <pc:sldMkLst>
          <pc:docMk/>
          <pc:sldMk cId="783071310" sldId="1419"/>
        </pc:sldMkLst>
      </pc:sldChg>
    </pc:docChg>
  </pc:docChgLst>
  <pc:docChgLst>
    <pc:chgData name="Beau Cameron" userId="S::beau_cameronsoft.onmicrosoft.com#ext#@popwarner.onmicrosoft.com::226723ed-8500-4af8-bd58-a93eab7aaf4a" providerId="AD" clId="Web-{10830C11-A08E-4B49-B2CC-245E701B13A9}"/>
    <pc:docChg chg="addSld delSld modSld sldOrd modSection">
      <pc:chgData name="Beau Cameron" userId="S::beau_cameronsoft.onmicrosoft.com#ext#@popwarner.onmicrosoft.com::226723ed-8500-4af8-bd58-a93eab7aaf4a" providerId="AD" clId="Web-{10830C11-A08E-4B49-B2CC-245E701B13A9}" dt="2019-02-08T22:47:30.081" v="656"/>
      <pc:docMkLst>
        <pc:docMk/>
      </pc:docMkLst>
      <pc:sldChg chg="modSp">
        <pc:chgData name="Beau Cameron" userId="S::beau_cameronsoft.onmicrosoft.com#ext#@popwarner.onmicrosoft.com::226723ed-8500-4af8-bd58-a93eab7aaf4a" providerId="AD" clId="Web-{10830C11-A08E-4B49-B2CC-245E701B13A9}" dt="2019-02-08T21:58:41.257" v="0" actId="20577"/>
        <pc:sldMkLst>
          <pc:docMk/>
          <pc:sldMk cId="536551400" sldId="257"/>
        </pc:sldMkLst>
        <pc:spChg chg="mod">
          <ac:chgData name="Beau Cameron" userId="S::beau_cameronsoft.onmicrosoft.com#ext#@popwarner.onmicrosoft.com::226723ed-8500-4af8-bd58-a93eab7aaf4a" providerId="AD" clId="Web-{10830C11-A08E-4B49-B2CC-245E701B13A9}" dt="2019-02-08T21:58:41.257" v="0" actId="20577"/>
          <ac:spMkLst>
            <pc:docMk/>
            <pc:sldMk cId="536551400" sldId="257"/>
            <ac:spMk id="2" creationId="{36B054C3-8B62-43E6-BB0C-BC048B4E75BF}"/>
          </ac:spMkLst>
        </pc:spChg>
      </pc:sldChg>
      <pc:sldChg chg="addSp delSp modSp">
        <pc:chgData name="Beau Cameron" userId="S::beau_cameronsoft.onmicrosoft.com#ext#@popwarner.onmicrosoft.com::226723ed-8500-4af8-bd58-a93eab7aaf4a" providerId="AD" clId="Web-{10830C11-A08E-4B49-B2CC-245E701B13A9}" dt="2019-02-08T22:37:15.736" v="448"/>
        <pc:sldMkLst>
          <pc:docMk/>
          <pc:sldMk cId="2631313728" sldId="1024"/>
        </pc:sldMkLst>
        <pc:spChg chg="add mod">
          <ac:chgData name="Beau Cameron" userId="S::beau_cameronsoft.onmicrosoft.com#ext#@popwarner.onmicrosoft.com::226723ed-8500-4af8-bd58-a93eab7aaf4a" providerId="AD" clId="Web-{10830C11-A08E-4B49-B2CC-245E701B13A9}" dt="2019-02-08T22:37:15.736" v="448"/>
          <ac:spMkLst>
            <pc:docMk/>
            <pc:sldMk cId="2631313728" sldId="1024"/>
            <ac:spMk id="3" creationId="{B33AF0C3-1D3C-4E36-9D7E-B8A6F07FDF69}"/>
          </ac:spMkLst>
        </pc:spChg>
        <pc:spChg chg="del">
          <ac:chgData name="Beau Cameron" userId="S::beau_cameronsoft.onmicrosoft.com#ext#@popwarner.onmicrosoft.com::226723ed-8500-4af8-bd58-a93eab7aaf4a" providerId="AD" clId="Web-{10830C11-A08E-4B49-B2CC-245E701B13A9}" dt="2019-02-08T22:37:15.736" v="448"/>
          <ac:spMkLst>
            <pc:docMk/>
            <pc:sldMk cId="2631313728" sldId="1024"/>
            <ac:spMk id="26" creationId="{00000000-0000-0000-0000-000000000000}"/>
          </ac:spMkLst>
        </pc:spChg>
      </pc:sldChg>
      <pc:sldChg chg="modSp">
        <pc:chgData name="Beau Cameron" userId="S::beau_cameronsoft.onmicrosoft.com#ext#@popwarner.onmicrosoft.com::226723ed-8500-4af8-bd58-a93eab7aaf4a" providerId="AD" clId="Web-{10830C11-A08E-4B49-B2CC-245E701B13A9}" dt="2019-02-08T22:37:33.221" v="471" actId="20577"/>
        <pc:sldMkLst>
          <pc:docMk/>
          <pc:sldMk cId="3521429586" sldId="1391"/>
        </pc:sldMkLst>
        <pc:spChg chg="mod">
          <ac:chgData name="Beau Cameron" userId="S::beau_cameronsoft.onmicrosoft.com#ext#@popwarner.onmicrosoft.com::226723ed-8500-4af8-bd58-a93eab7aaf4a" providerId="AD" clId="Web-{10830C11-A08E-4B49-B2CC-245E701B13A9}" dt="2019-02-08T22:37:33.221" v="471" actId="20577"/>
          <ac:spMkLst>
            <pc:docMk/>
            <pc:sldMk cId="3521429586" sldId="1391"/>
            <ac:spMk id="4" creationId="{8019FB8C-196F-4F9D-8352-F112EBEA9F9B}"/>
          </ac:spMkLst>
        </pc:spChg>
        <pc:spChg chg="mod">
          <ac:chgData name="Beau Cameron" userId="S::beau_cameronsoft.onmicrosoft.com#ext#@popwarner.onmicrosoft.com::226723ed-8500-4af8-bd58-a93eab7aaf4a" providerId="AD" clId="Web-{10830C11-A08E-4B49-B2CC-245E701B13A9}" dt="2019-02-08T22:12:13.820" v="153" actId="20577"/>
          <ac:spMkLst>
            <pc:docMk/>
            <pc:sldMk cId="3521429586" sldId="1391"/>
            <ac:spMk id="5" creationId="{CDA69E30-1BBE-4508-ACE4-76A5EAEB5AB4}"/>
          </ac:spMkLst>
        </pc:spChg>
      </pc:sldChg>
      <pc:sldChg chg="ord">
        <pc:chgData name="Beau Cameron" userId="S::beau_cameronsoft.onmicrosoft.com#ext#@popwarner.onmicrosoft.com::226723ed-8500-4af8-bd58-a93eab7aaf4a" providerId="AD" clId="Web-{10830C11-A08E-4B49-B2CC-245E701B13A9}" dt="2019-02-08T22:12:00.945" v="149"/>
        <pc:sldMkLst>
          <pc:docMk/>
          <pc:sldMk cId="4046966425" sldId="1400"/>
        </pc:sldMkLst>
      </pc:sldChg>
      <pc:sldChg chg="del">
        <pc:chgData name="Beau Cameron" userId="S::beau_cameronsoft.onmicrosoft.com#ext#@popwarner.onmicrosoft.com::226723ed-8500-4af8-bd58-a93eab7aaf4a" providerId="AD" clId="Web-{10830C11-A08E-4B49-B2CC-245E701B13A9}" dt="2019-02-08T22:45:41.659" v="648"/>
        <pc:sldMkLst>
          <pc:docMk/>
          <pc:sldMk cId="3251980343" sldId="1412"/>
        </pc:sldMkLst>
      </pc:sldChg>
      <pc:sldChg chg="modSp">
        <pc:chgData name="Beau Cameron" userId="S::beau_cameronsoft.onmicrosoft.com#ext#@popwarner.onmicrosoft.com::226723ed-8500-4af8-bd58-a93eab7aaf4a" providerId="AD" clId="Web-{10830C11-A08E-4B49-B2CC-245E701B13A9}" dt="2019-02-08T22:16:29.758" v="313" actId="20577"/>
        <pc:sldMkLst>
          <pc:docMk/>
          <pc:sldMk cId="2117380562" sldId="1415"/>
        </pc:sldMkLst>
        <pc:spChg chg="mod">
          <ac:chgData name="Beau Cameron" userId="S::beau_cameronsoft.onmicrosoft.com#ext#@popwarner.onmicrosoft.com::226723ed-8500-4af8-bd58-a93eab7aaf4a" providerId="AD" clId="Web-{10830C11-A08E-4B49-B2CC-245E701B13A9}" dt="2019-02-08T22:16:29.758" v="313" actId="20577"/>
          <ac:spMkLst>
            <pc:docMk/>
            <pc:sldMk cId="2117380562" sldId="1415"/>
            <ac:spMk id="4" creationId="{B3CB9930-00C4-423A-9BE3-7159EBCA8918}"/>
          </ac:spMkLst>
        </pc:spChg>
      </pc:sldChg>
      <pc:sldChg chg="addSp delSp modSp addAnim">
        <pc:chgData name="Beau Cameron" userId="S::beau_cameronsoft.onmicrosoft.com#ext#@popwarner.onmicrosoft.com::226723ed-8500-4af8-bd58-a93eab7aaf4a" providerId="AD" clId="Web-{10830C11-A08E-4B49-B2CC-245E701B13A9}" dt="2019-02-08T22:47:30.081" v="656"/>
        <pc:sldMkLst>
          <pc:docMk/>
          <pc:sldMk cId="3242497150" sldId="1416"/>
        </pc:sldMkLst>
        <pc:spChg chg="add mod">
          <ac:chgData name="Beau Cameron" userId="S::beau_cameronsoft.onmicrosoft.com#ext#@popwarner.onmicrosoft.com::226723ed-8500-4af8-bd58-a93eab7aaf4a" providerId="AD" clId="Web-{10830C11-A08E-4B49-B2CC-245E701B13A9}" dt="2019-02-08T22:42:26.128" v="647" actId="1076"/>
          <ac:spMkLst>
            <pc:docMk/>
            <pc:sldMk cId="3242497150" sldId="1416"/>
            <ac:spMk id="2" creationId="{1438A2BB-D4F2-43F5-B442-9F1C60711047}"/>
          </ac:spMkLst>
        </pc:spChg>
        <pc:grpChg chg="del">
          <ac:chgData name="Beau Cameron" userId="S::beau_cameronsoft.onmicrosoft.com#ext#@popwarner.onmicrosoft.com::226723ed-8500-4af8-bd58-a93eab7aaf4a" providerId="AD" clId="Web-{10830C11-A08E-4B49-B2CC-245E701B13A9}" dt="2019-02-08T22:47:11.581" v="649"/>
          <ac:grpSpMkLst>
            <pc:docMk/>
            <pc:sldMk cId="3242497150" sldId="1416"/>
            <ac:grpSpMk id="7" creationId="{6D424925-E6CF-4DBB-B2EA-3291D1BED184}"/>
          </ac:grpSpMkLst>
        </pc:grpChg>
        <pc:picChg chg="add del mod">
          <ac:chgData name="Beau Cameron" userId="S::beau_cameronsoft.onmicrosoft.com#ext#@popwarner.onmicrosoft.com::226723ed-8500-4af8-bd58-a93eab7aaf4a" providerId="AD" clId="Web-{10830C11-A08E-4B49-B2CC-245E701B13A9}" dt="2019-02-08T22:47:17.643" v="653"/>
          <ac:picMkLst>
            <pc:docMk/>
            <pc:sldMk cId="3242497150" sldId="1416"/>
            <ac:picMk id="5" creationId="{9EA97CD7-C522-480F-B3D5-F18A2E1B1B07}"/>
          </ac:picMkLst>
        </pc:picChg>
        <pc:picChg chg="add del mod">
          <ac:chgData name="Beau Cameron" userId="S::beau_cameronsoft.onmicrosoft.com#ext#@popwarner.onmicrosoft.com::226723ed-8500-4af8-bd58-a93eab7aaf4a" providerId="AD" clId="Web-{10830C11-A08E-4B49-B2CC-245E701B13A9}" dt="2019-02-08T22:47:30.081" v="656"/>
          <ac:picMkLst>
            <pc:docMk/>
            <pc:sldMk cId="3242497150" sldId="1416"/>
            <ac:picMk id="18" creationId="{C3416875-4FB7-4CD4-B0AB-B2396F0E8E9B}"/>
          </ac:picMkLst>
        </pc:picChg>
      </pc:sldChg>
      <pc:sldChg chg="ord">
        <pc:chgData name="Beau Cameron" userId="S::beau_cameronsoft.onmicrosoft.com#ext#@popwarner.onmicrosoft.com::226723ed-8500-4af8-bd58-a93eab7aaf4a" providerId="AD" clId="Web-{10830C11-A08E-4B49-B2CC-245E701B13A9}" dt="2019-02-08T22:12:02.773" v="150"/>
        <pc:sldMkLst>
          <pc:docMk/>
          <pc:sldMk cId="783071310" sldId="1419"/>
        </pc:sldMkLst>
      </pc:sldChg>
      <pc:sldChg chg="addSp delSp modSp add ord replId">
        <pc:chgData name="Beau Cameron" userId="S::beau_cameronsoft.onmicrosoft.com#ext#@popwarner.onmicrosoft.com::226723ed-8500-4af8-bd58-a93eab7aaf4a" providerId="AD" clId="Web-{10830C11-A08E-4B49-B2CC-245E701B13A9}" dt="2019-02-08T22:11:56.945" v="148"/>
        <pc:sldMkLst>
          <pc:docMk/>
          <pc:sldMk cId="917287617" sldId="1421"/>
        </pc:sldMkLst>
        <pc:spChg chg="mod">
          <ac:chgData name="Beau Cameron" userId="S::beau_cameronsoft.onmicrosoft.com#ext#@popwarner.onmicrosoft.com::226723ed-8500-4af8-bd58-a93eab7aaf4a" providerId="AD" clId="Web-{10830C11-A08E-4B49-B2CC-245E701B13A9}" dt="2019-02-08T22:09:31.914" v="116" actId="20577"/>
          <ac:spMkLst>
            <pc:docMk/>
            <pc:sldMk cId="917287617" sldId="1421"/>
            <ac:spMk id="3" creationId="{6F958F7F-DD1F-4F72-BED3-2B6B96A26176}"/>
          </ac:spMkLst>
        </pc:spChg>
        <pc:spChg chg="mod">
          <ac:chgData name="Beau Cameron" userId="S::beau_cameronsoft.onmicrosoft.com#ext#@popwarner.onmicrosoft.com::226723ed-8500-4af8-bd58-a93eab7aaf4a" providerId="AD" clId="Web-{10830C11-A08E-4B49-B2CC-245E701B13A9}" dt="2019-02-08T22:11:39.570" v="146" actId="14100"/>
          <ac:spMkLst>
            <pc:docMk/>
            <pc:sldMk cId="917287617" sldId="1421"/>
            <ac:spMk id="4" creationId="{B3CB9930-00C4-423A-9BE3-7159EBCA8918}"/>
          </ac:spMkLst>
        </pc:spChg>
        <pc:picChg chg="add mod">
          <ac:chgData name="Beau Cameron" userId="S::beau_cameronsoft.onmicrosoft.com#ext#@popwarner.onmicrosoft.com::226723ed-8500-4af8-bd58-a93eab7aaf4a" providerId="AD" clId="Web-{10830C11-A08E-4B49-B2CC-245E701B13A9}" dt="2019-02-08T22:10:33.289" v="124" actId="1076"/>
          <ac:picMkLst>
            <pc:docMk/>
            <pc:sldMk cId="917287617" sldId="1421"/>
            <ac:picMk id="2" creationId="{28889913-F11E-4CA0-8C89-24888A18AA31}"/>
          </ac:picMkLst>
        </pc:picChg>
        <pc:picChg chg="add del">
          <ac:chgData name="Beau Cameron" userId="S::beau_cameronsoft.onmicrosoft.com#ext#@popwarner.onmicrosoft.com::226723ed-8500-4af8-bd58-a93eab7aaf4a" providerId="AD" clId="Web-{10830C11-A08E-4B49-B2CC-245E701B13A9}" dt="2019-02-08T22:08:12.023" v="104"/>
          <ac:picMkLst>
            <pc:docMk/>
            <pc:sldMk cId="917287617" sldId="1421"/>
            <ac:picMk id="2050" creationId="{5A140A83-AC6E-451E-AE29-A40E8E1667A8}"/>
          </ac:picMkLst>
        </pc:picChg>
      </pc:sldChg>
      <pc:sldChg chg="addSp delSp modSp add replId">
        <pc:chgData name="Beau Cameron" userId="S::beau_cameronsoft.onmicrosoft.com#ext#@popwarner.onmicrosoft.com::226723ed-8500-4af8-bd58-a93eab7aaf4a" providerId="AD" clId="Web-{10830C11-A08E-4B49-B2CC-245E701B13A9}" dt="2019-02-08T22:27:29.260" v="447" actId="1076"/>
        <pc:sldMkLst>
          <pc:docMk/>
          <pc:sldMk cId="1621216186" sldId="1422"/>
        </pc:sldMkLst>
        <pc:spChg chg="mod">
          <ac:chgData name="Beau Cameron" userId="S::beau_cameronsoft.onmicrosoft.com#ext#@popwarner.onmicrosoft.com::226723ed-8500-4af8-bd58-a93eab7aaf4a" providerId="AD" clId="Web-{10830C11-A08E-4B49-B2CC-245E701B13A9}" dt="2019-02-08T22:25:26.838" v="341" actId="20577"/>
          <ac:spMkLst>
            <pc:docMk/>
            <pc:sldMk cId="1621216186" sldId="1422"/>
            <ac:spMk id="3" creationId="{6F958F7F-DD1F-4F72-BED3-2B6B96A26176}"/>
          </ac:spMkLst>
        </pc:spChg>
        <pc:spChg chg="mod">
          <ac:chgData name="Beau Cameron" userId="S::beau_cameronsoft.onmicrosoft.com#ext#@popwarner.onmicrosoft.com::226723ed-8500-4af8-bd58-a93eab7aaf4a" providerId="AD" clId="Web-{10830C11-A08E-4B49-B2CC-245E701B13A9}" dt="2019-02-08T22:27:06.120" v="441" actId="20577"/>
          <ac:spMkLst>
            <pc:docMk/>
            <pc:sldMk cId="1621216186" sldId="1422"/>
            <ac:spMk id="4" creationId="{B3CB9930-00C4-423A-9BE3-7159EBCA8918}"/>
          </ac:spMkLst>
        </pc:spChg>
        <pc:spChg chg="add del">
          <ac:chgData name="Beau Cameron" userId="S::beau_cameronsoft.onmicrosoft.com#ext#@popwarner.onmicrosoft.com::226723ed-8500-4af8-bd58-a93eab7aaf4a" providerId="AD" clId="Web-{10830C11-A08E-4B49-B2CC-245E701B13A9}" dt="2019-02-08T22:26:53.073" v="435"/>
          <ac:spMkLst>
            <pc:docMk/>
            <pc:sldMk cId="1621216186" sldId="1422"/>
            <ac:spMk id="6" creationId="{F457335B-0709-495B-BB0A-39A954AF3CA4}"/>
          </ac:spMkLst>
        </pc:spChg>
        <pc:picChg chg="add mod">
          <ac:chgData name="Beau Cameron" userId="S::beau_cameronsoft.onmicrosoft.com#ext#@popwarner.onmicrosoft.com::226723ed-8500-4af8-bd58-a93eab7aaf4a" providerId="AD" clId="Web-{10830C11-A08E-4B49-B2CC-245E701B13A9}" dt="2019-02-08T22:27:29.260" v="447" actId="1076"/>
          <ac:picMkLst>
            <pc:docMk/>
            <pc:sldMk cId="1621216186" sldId="1422"/>
            <ac:picMk id="2" creationId="{077032F1-E777-45C7-AA45-1249269A4159}"/>
          </ac:picMkLst>
        </pc:picChg>
        <pc:picChg chg="del">
          <ac:chgData name="Beau Cameron" userId="S::beau_cameronsoft.onmicrosoft.com#ext#@popwarner.onmicrosoft.com::226723ed-8500-4af8-bd58-a93eab7aaf4a" providerId="AD" clId="Web-{10830C11-A08E-4B49-B2CC-245E701B13A9}" dt="2019-02-08T22:25:24.057" v="333"/>
          <ac:picMkLst>
            <pc:docMk/>
            <pc:sldMk cId="1621216186" sldId="1422"/>
            <ac:picMk id="2050" creationId="{5A140A83-AC6E-451E-AE29-A40E8E1667A8}"/>
          </ac:picMkLst>
        </pc:picChg>
      </pc:sldChg>
      <pc:sldChg chg="delSp modSp add replId">
        <pc:chgData name="Beau Cameron" userId="S::beau_cameronsoft.onmicrosoft.com#ext#@popwarner.onmicrosoft.com::226723ed-8500-4af8-bd58-a93eab7aaf4a" providerId="AD" clId="Web-{10830C11-A08E-4B49-B2CC-245E701B13A9}" dt="2019-02-08T22:40:59.330" v="625" actId="20577"/>
        <pc:sldMkLst>
          <pc:docMk/>
          <pc:sldMk cId="1944451242" sldId="1424"/>
        </pc:sldMkLst>
        <pc:spChg chg="mod">
          <ac:chgData name="Beau Cameron" userId="S::beau_cameronsoft.onmicrosoft.com#ext#@popwarner.onmicrosoft.com::226723ed-8500-4af8-bd58-a93eab7aaf4a" providerId="AD" clId="Web-{10830C11-A08E-4B49-B2CC-245E701B13A9}" dt="2019-02-08T22:40:47.627" v="608" actId="20577"/>
          <ac:spMkLst>
            <pc:docMk/>
            <pc:sldMk cId="1944451242" sldId="1424"/>
            <ac:spMk id="3" creationId="{6F958F7F-DD1F-4F72-BED3-2B6B96A26176}"/>
          </ac:spMkLst>
        </pc:spChg>
        <pc:spChg chg="mod">
          <ac:chgData name="Beau Cameron" userId="S::beau_cameronsoft.onmicrosoft.com#ext#@popwarner.onmicrosoft.com::226723ed-8500-4af8-bd58-a93eab7aaf4a" providerId="AD" clId="Web-{10830C11-A08E-4B49-B2CC-245E701B13A9}" dt="2019-02-08T22:40:59.330" v="625" actId="20577"/>
          <ac:spMkLst>
            <pc:docMk/>
            <pc:sldMk cId="1944451242" sldId="1424"/>
            <ac:spMk id="4" creationId="{B3CB9930-00C4-423A-9BE3-7159EBCA8918}"/>
          </ac:spMkLst>
        </pc:spChg>
        <pc:spChg chg="del">
          <ac:chgData name="Beau Cameron" userId="S::beau_cameronsoft.onmicrosoft.com#ext#@popwarner.onmicrosoft.com::226723ed-8500-4af8-bd58-a93eab7aaf4a" providerId="AD" clId="Web-{10830C11-A08E-4B49-B2CC-245E701B13A9}" dt="2019-02-08T22:39:20.565" v="489"/>
          <ac:spMkLst>
            <pc:docMk/>
            <pc:sldMk cId="1944451242" sldId="1424"/>
            <ac:spMk id="5" creationId="{CEE03DDB-9038-40D9-838B-32F5E83A905E}"/>
          </ac:spMkLst>
        </pc:spChg>
        <pc:picChg chg="del">
          <ac:chgData name="Beau Cameron" userId="S::beau_cameronsoft.onmicrosoft.com#ext#@popwarner.onmicrosoft.com::226723ed-8500-4af8-bd58-a93eab7aaf4a" providerId="AD" clId="Web-{10830C11-A08E-4B49-B2CC-245E701B13A9}" dt="2019-02-08T22:39:17.502" v="488"/>
          <ac:picMkLst>
            <pc:docMk/>
            <pc:sldMk cId="1944451242" sldId="1424"/>
            <ac:picMk id="2" creationId="{E43A4E92-87CE-4BFF-87B4-6B27B8DFAF34}"/>
          </ac:picMkLst>
        </pc:picChg>
      </pc:sldChg>
    </pc:docChg>
  </pc:docChgLst>
  <pc:docChgLst>
    <pc:chgData name="Beau Cameron" userId="S::beau_cameronsoft.onmicrosoft.com#ext#@popwarner.onmicrosoft.com::226723ed-8500-4af8-bd58-a93eab7aaf4a" providerId="AD" clId="Web-{1039678E-7B09-47B0-BB3B-B17915AA73C4}"/>
    <pc:docChg chg="modSld">
      <pc:chgData name="Beau Cameron" userId="S::beau_cameronsoft.onmicrosoft.com#ext#@popwarner.onmicrosoft.com::226723ed-8500-4af8-bd58-a93eab7aaf4a" providerId="AD" clId="Web-{1039678E-7B09-47B0-BB3B-B17915AA73C4}" dt="2019-02-09T04:57:57.387" v="3"/>
      <pc:docMkLst>
        <pc:docMk/>
      </pc:docMkLst>
      <pc:sldChg chg="delSp modSp delAnim">
        <pc:chgData name="Beau Cameron" userId="S::beau_cameronsoft.onmicrosoft.com#ext#@popwarner.onmicrosoft.com::226723ed-8500-4af8-bd58-a93eab7aaf4a" providerId="AD" clId="Web-{1039678E-7B09-47B0-BB3B-B17915AA73C4}" dt="2019-02-09T04:57:57.387" v="3"/>
        <pc:sldMkLst>
          <pc:docMk/>
          <pc:sldMk cId="3242497150" sldId="1416"/>
        </pc:sldMkLst>
        <pc:spChg chg="del mod">
          <ac:chgData name="Beau Cameron" userId="S::beau_cameronsoft.onmicrosoft.com#ext#@popwarner.onmicrosoft.com::226723ed-8500-4af8-bd58-a93eab7aaf4a" providerId="AD" clId="Web-{1039678E-7B09-47B0-BB3B-B17915AA73C4}" dt="2019-02-09T04:57:57.387" v="3"/>
          <ac:spMkLst>
            <pc:docMk/>
            <pc:sldMk cId="3242497150" sldId="1416"/>
            <ac:spMk id="2" creationId="{1438A2BB-D4F2-43F5-B442-9F1C6071104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02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02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https://docs.microsoft.com/en-us/sharepoint/dev/spfx/use-theme-colors-in-your-customizations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31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323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52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47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66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99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71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49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27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20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63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80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9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0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0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4678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8442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2205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117611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9538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859873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268759"/>
            <a:ext cx="2352260" cy="353568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57971" y="1268759"/>
            <a:ext cx="2352260" cy="353568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7708" y="1268759"/>
            <a:ext cx="2479811" cy="353568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97789" y="1268759"/>
            <a:ext cx="2479811" cy="353568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4400" y="4980565"/>
            <a:ext cx="503311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57971" y="4980565"/>
            <a:ext cx="501962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2332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0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0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8196311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3696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hyperlink" Target="https://www.linkedin.com/in/davidwarnerii" TargetMode="External"/><Relationship Id="rId7" Type="http://schemas.openxmlformats.org/officeDocument/2006/relationships/slideLayout" Target="../slideLayouts/slideLayout7.xml"/><Relationship Id="rId71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hyperlink" Target="http://warner.digital/" TargetMode="Externa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9" Type="http://schemas.openxmlformats.org/officeDocument/2006/relationships/slideLayout" Target="../slideLayouts/slideLayout105.xml"/><Relationship Id="rId21" Type="http://schemas.openxmlformats.org/officeDocument/2006/relationships/slideLayout" Target="../slideLayouts/slideLayout87.xml"/><Relationship Id="rId34" Type="http://schemas.openxmlformats.org/officeDocument/2006/relationships/slideLayout" Target="../slideLayouts/slideLayout100.xml"/><Relationship Id="rId42" Type="http://schemas.openxmlformats.org/officeDocument/2006/relationships/slideLayout" Target="../slideLayouts/slideLayout108.xml"/><Relationship Id="rId47" Type="http://schemas.openxmlformats.org/officeDocument/2006/relationships/slideLayout" Target="../slideLayouts/slideLayout113.xml"/><Relationship Id="rId50" Type="http://schemas.openxmlformats.org/officeDocument/2006/relationships/slideLayout" Target="../slideLayouts/slideLayout116.xml"/><Relationship Id="rId55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5.xml"/><Relationship Id="rId41" Type="http://schemas.openxmlformats.org/officeDocument/2006/relationships/slideLayout" Target="../slideLayouts/slideLayout107.xml"/><Relationship Id="rId54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32" Type="http://schemas.openxmlformats.org/officeDocument/2006/relationships/slideLayout" Target="../slideLayouts/slideLayout98.xml"/><Relationship Id="rId37" Type="http://schemas.openxmlformats.org/officeDocument/2006/relationships/slideLayout" Target="../slideLayouts/slideLayout103.xml"/><Relationship Id="rId40" Type="http://schemas.openxmlformats.org/officeDocument/2006/relationships/slideLayout" Target="../slideLayouts/slideLayout106.xml"/><Relationship Id="rId45" Type="http://schemas.openxmlformats.org/officeDocument/2006/relationships/slideLayout" Target="../slideLayouts/slideLayout111.xml"/><Relationship Id="rId53" Type="http://schemas.openxmlformats.org/officeDocument/2006/relationships/slideLayout" Target="../slideLayouts/slideLayout119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36" Type="http://schemas.openxmlformats.org/officeDocument/2006/relationships/slideLayout" Target="../slideLayouts/slideLayout102.xml"/><Relationship Id="rId49" Type="http://schemas.openxmlformats.org/officeDocument/2006/relationships/slideLayout" Target="../slideLayouts/slideLayout115.xml"/><Relationship Id="rId57" Type="http://schemas.openxmlformats.org/officeDocument/2006/relationships/slideLayout" Target="../slideLayouts/slideLayout123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97.xml"/><Relationship Id="rId44" Type="http://schemas.openxmlformats.org/officeDocument/2006/relationships/slideLayout" Target="../slideLayouts/slideLayout110.xml"/><Relationship Id="rId52" Type="http://schemas.openxmlformats.org/officeDocument/2006/relationships/slideLayout" Target="../slideLayouts/slideLayout118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6.xml"/><Relationship Id="rId35" Type="http://schemas.openxmlformats.org/officeDocument/2006/relationships/slideLayout" Target="../slideLayouts/slideLayout101.xml"/><Relationship Id="rId43" Type="http://schemas.openxmlformats.org/officeDocument/2006/relationships/slideLayout" Target="../slideLayouts/slideLayout109.xml"/><Relationship Id="rId48" Type="http://schemas.openxmlformats.org/officeDocument/2006/relationships/slideLayout" Target="../slideLayouts/slideLayout114.xml"/><Relationship Id="rId56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74.xml"/><Relationship Id="rId51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33" Type="http://schemas.openxmlformats.org/officeDocument/2006/relationships/slideLayout" Target="../slideLayouts/slideLayout99.xml"/><Relationship Id="rId38" Type="http://schemas.openxmlformats.org/officeDocument/2006/relationships/slideLayout" Target="../slideLayouts/slideLayout104.xml"/><Relationship Id="rId46" Type="http://schemas.openxmlformats.org/officeDocument/2006/relationships/slideLayout" Target="../slideLayouts/slideLayout112.xml"/><Relationship Id="rId59" Type="http://schemas.openxmlformats.org/officeDocument/2006/relationships/hyperlink" Target="https://www.facebook.com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EBF4A8-8784-4B18-837E-36FA45505405}"/>
              </a:ext>
            </a:extLst>
          </p:cNvPr>
          <p:cNvGrpSpPr/>
          <p:nvPr userDrawn="1"/>
        </p:nvGrpSpPr>
        <p:grpSpPr>
          <a:xfrm>
            <a:off x="47328" y="6254517"/>
            <a:ext cx="2219337" cy="414843"/>
            <a:chOff x="9685308" y="6254517"/>
            <a:chExt cx="2219337" cy="414843"/>
          </a:xfrm>
        </p:grpSpPr>
        <p:sp>
          <p:nvSpPr>
            <p:cNvPr id="21" name="Freeform 8"/>
            <p:cNvSpPr>
              <a:spLocks/>
            </p:cNvSpPr>
            <p:nvPr/>
          </p:nvSpPr>
          <p:spPr bwMode="auto">
            <a:xfrm>
              <a:off x="11661065" y="6399834"/>
              <a:ext cx="153964" cy="125761"/>
            </a:xfrm>
            <a:custGeom>
              <a:avLst/>
              <a:gdLst>
                <a:gd name="T0" fmla="*/ 1491 w 1690"/>
                <a:gd name="T1" fmla="*/ 223 h 1374"/>
                <a:gd name="T2" fmla="*/ 1491 w 1690"/>
                <a:gd name="T3" fmla="*/ 223 h 1374"/>
                <a:gd name="T4" fmla="*/ 1647 w 1690"/>
                <a:gd name="T5" fmla="*/ 30 h 1374"/>
                <a:gd name="T6" fmla="*/ 1424 w 1690"/>
                <a:gd name="T7" fmla="*/ 108 h 1374"/>
                <a:gd name="T8" fmla="*/ 1171 w 1690"/>
                <a:gd name="T9" fmla="*/ 0 h 1374"/>
                <a:gd name="T10" fmla="*/ 821 w 1690"/>
                <a:gd name="T11" fmla="*/ 356 h 1374"/>
                <a:gd name="T12" fmla="*/ 827 w 1690"/>
                <a:gd name="T13" fmla="*/ 428 h 1374"/>
                <a:gd name="T14" fmla="*/ 114 w 1690"/>
                <a:gd name="T15" fmla="*/ 66 h 1374"/>
                <a:gd name="T16" fmla="*/ 72 w 1690"/>
                <a:gd name="T17" fmla="*/ 241 h 1374"/>
                <a:gd name="T18" fmla="*/ 223 w 1690"/>
                <a:gd name="T19" fmla="*/ 530 h 1374"/>
                <a:gd name="T20" fmla="*/ 66 w 1690"/>
                <a:gd name="T21" fmla="*/ 488 h 1374"/>
                <a:gd name="T22" fmla="*/ 66 w 1690"/>
                <a:gd name="T23" fmla="*/ 494 h 1374"/>
                <a:gd name="T24" fmla="*/ 344 w 1690"/>
                <a:gd name="T25" fmla="*/ 832 h 1374"/>
                <a:gd name="T26" fmla="*/ 253 w 1690"/>
                <a:gd name="T27" fmla="*/ 844 h 1374"/>
                <a:gd name="T28" fmla="*/ 187 w 1690"/>
                <a:gd name="T29" fmla="*/ 838 h 1374"/>
                <a:gd name="T30" fmla="*/ 513 w 1690"/>
                <a:gd name="T31" fmla="*/ 1079 h 1374"/>
                <a:gd name="T32" fmla="*/ 78 w 1690"/>
                <a:gd name="T33" fmla="*/ 1230 h 1374"/>
                <a:gd name="T34" fmla="*/ 0 w 1690"/>
                <a:gd name="T35" fmla="*/ 1224 h 1374"/>
                <a:gd name="T36" fmla="*/ 525 w 1690"/>
                <a:gd name="T37" fmla="*/ 1374 h 1374"/>
                <a:gd name="T38" fmla="*/ 1521 w 1690"/>
                <a:gd name="T39" fmla="*/ 392 h 1374"/>
                <a:gd name="T40" fmla="*/ 1521 w 1690"/>
                <a:gd name="T41" fmla="*/ 344 h 1374"/>
                <a:gd name="T42" fmla="*/ 1690 w 1690"/>
                <a:gd name="T43" fmla="*/ 163 h 1374"/>
                <a:gd name="T44" fmla="*/ 1491 w 1690"/>
                <a:gd name="T45" fmla="*/ 223 h 1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90" h="1374">
                  <a:moveTo>
                    <a:pt x="1491" y="223"/>
                  </a:moveTo>
                  <a:lnTo>
                    <a:pt x="1491" y="223"/>
                  </a:lnTo>
                  <a:cubicBezTo>
                    <a:pt x="1569" y="175"/>
                    <a:pt x="1617" y="108"/>
                    <a:pt x="1647" y="30"/>
                  </a:cubicBezTo>
                  <a:cubicBezTo>
                    <a:pt x="1581" y="66"/>
                    <a:pt x="1509" y="96"/>
                    <a:pt x="1424" y="108"/>
                  </a:cubicBezTo>
                  <a:cubicBezTo>
                    <a:pt x="1358" y="42"/>
                    <a:pt x="1273" y="0"/>
                    <a:pt x="1171" y="0"/>
                  </a:cubicBezTo>
                  <a:cubicBezTo>
                    <a:pt x="977" y="0"/>
                    <a:pt x="821" y="157"/>
                    <a:pt x="821" y="356"/>
                  </a:cubicBezTo>
                  <a:cubicBezTo>
                    <a:pt x="821" y="374"/>
                    <a:pt x="827" y="404"/>
                    <a:pt x="827" y="428"/>
                  </a:cubicBezTo>
                  <a:cubicBezTo>
                    <a:pt x="543" y="410"/>
                    <a:pt x="283" y="277"/>
                    <a:pt x="114" y="66"/>
                  </a:cubicBezTo>
                  <a:cubicBezTo>
                    <a:pt x="84" y="120"/>
                    <a:pt x="72" y="175"/>
                    <a:pt x="72" y="241"/>
                  </a:cubicBezTo>
                  <a:cubicBezTo>
                    <a:pt x="72" y="362"/>
                    <a:pt x="132" y="470"/>
                    <a:pt x="223" y="530"/>
                  </a:cubicBezTo>
                  <a:cubicBezTo>
                    <a:pt x="169" y="530"/>
                    <a:pt x="114" y="512"/>
                    <a:pt x="66" y="488"/>
                  </a:cubicBezTo>
                  <a:lnTo>
                    <a:pt x="66" y="494"/>
                  </a:lnTo>
                  <a:cubicBezTo>
                    <a:pt x="66" y="663"/>
                    <a:pt x="187" y="802"/>
                    <a:pt x="344" y="832"/>
                  </a:cubicBezTo>
                  <a:cubicBezTo>
                    <a:pt x="313" y="838"/>
                    <a:pt x="283" y="844"/>
                    <a:pt x="253" y="844"/>
                  </a:cubicBezTo>
                  <a:cubicBezTo>
                    <a:pt x="235" y="844"/>
                    <a:pt x="211" y="838"/>
                    <a:pt x="187" y="838"/>
                  </a:cubicBezTo>
                  <a:cubicBezTo>
                    <a:pt x="235" y="977"/>
                    <a:pt x="356" y="1073"/>
                    <a:pt x="513" y="1079"/>
                  </a:cubicBezTo>
                  <a:cubicBezTo>
                    <a:pt x="392" y="1170"/>
                    <a:pt x="241" y="1230"/>
                    <a:pt x="78" y="1230"/>
                  </a:cubicBezTo>
                  <a:cubicBezTo>
                    <a:pt x="54" y="1230"/>
                    <a:pt x="24" y="1230"/>
                    <a:pt x="0" y="1224"/>
                  </a:cubicBezTo>
                  <a:cubicBezTo>
                    <a:pt x="151" y="1326"/>
                    <a:pt x="338" y="1374"/>
                    <a:pt x="525" y="1374"/>
                  </a:cubicBezTo>
                  <a:cubicBezTo>
                    <a:pt x="1171" y="1374"/>
                    <a:pt x="1521" y="844"/>
                    <a:pt x="1521" y="392"/>
                  </a:cubicBezTo>
                  <a:lnTo>
                    <a:pt x="1521" y="344"/>
                  </a:lnTo>
                  <a:cubicBezTo>
                    <a:pt x="1587" y="295"/>
                    <a:pt x="1647" y="235"/>
                    <a:pt x="1690" y="163"/>
                  </a:cubicBezTo>
                  <a:cubicBezTo>
                    <a:pt x="1635" y="193"/>
                    <a:pt x="1569" y="211"/>
                    <a:pt x="1491" y="223"/>
                  </a:cubicBez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4" name="Oval 23"/>
            <p:cNvSpPr/>
            <p:nvPr userDrawn="1"/>
          </p:nvSpPr>
          <p:spPr>
            <a:xfrm rot="10800000">
              <a:off x="11571445" y="6290644"/>
              <a:ext cx="333200" cy="333200"/>
            </a:xfrm>
            <a:prstGeom prst="ellipse">
              <a:avLst/>
            </a:prstGeom>
            <a:noFill/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67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E710364-F0AC-47D8-B5B5-A1DF2441C34A}"/>
                </a:ext>
              </a:extLst>
            </p:cNvPr>
            <p:cNvGrpSpPr/>
            <p:nvPr userDrawn="1"/>
          </p:nvGrpSpPr>
          <p:grpSpPr>
            <a:xfrm>
              <a:off x="11092939" y="6254517"/>
              <a:ext cx="402336" cy="402336"/>
              <a:chOff x="11092939" y="6254517"/>
              <a:chExt cx="402336" cy="402336"/>
            </a:xfrm>
          </p:grpSpPr>
          <p:sp>
            <p:nvSpPr>
              <p:cNvPr id="20" name="Freeform 7"/>
              <p:cNvSpPr>
                <a:spLocks noEditPoints="1"/>
              </p:cNvSpPr>
              <p:nvPr/>
            </p:nvSpPr>
            <p:spPr bwMode="auto">
              <a:xfrm>
                <a:off x="11230723" y="6387435"/>
                <a:ext cx="142220" cy="136500"/>
              </a:xfrm>
              <a:custGeom>
                <a:avLst/>
                <a:gdLst>
                  <a:gd name="T0" fmla="*/ 1176 w 1562"/>
                  <a:gd name="T1" fmla="*/ 466 h 1491"/>
                  <a:gd name="T2" fmla="*/ 1176 w 1562"/>
                  <a:gd name="T3" fmla="*/ 466 h 1491"/>
                  <a:gd name="T4" fmla="*/ 871 w 1562"/>
                  <a:gd name="T5" fmla="*/ 636 h 1491"/>
                  <a:gd name="T6" fmla="*/ 871 w 1562"/>
                  <a:gd name="T7" fmla="*/ 488 h 1491"/>
                  <a:gd name="T8" fmla="*/ 538 w 1562"/>
                  <a:gd name="T9" fmla="*/ 488 h 1491"/>
                  <a:gd name="T10" fmla="*/ 538 w 1562"/>
                  <a:gd name="T11" fmla="*/ 1491 h 1491"/>
                  <a:gd name="T12" fmla="*/ 871 w 1562"/>
                  <a:gd name="T13" fmla="*/ 1491 h 1491"/>
                  <a:gd name="T14" fmla="*/ 871 w 1562"/>
                  <a:gd name="T15" fmla="*/ 931 h 1491"/>
                  <a:gd name="T16" fmla="*/ 886 w 1562"/>
                  <a:gd name="T17" fmla="*/ 850 h 1491"/>
                  <a:gd name="T18" fmla="*/ 1057 w 1562"/>
                  <a:gd name="T19" fmla="*/ 724 h 1491"/>
                  <a:gd name="T20" fmla="*/ 1228 w 1562"/>
                  <a:gd name="T21" fmla="*/ 953 h 1491"/>
                  <a:gd name="T22" fmla="*/ 1228 w 1562"/>
                  <a:gd name="T23" fmla="*/ 1491 h 1491"/>
                  <a:gd name="T24" fmla="*/ 1562 w 1562"/>
                  <a:gd name="T25" fmla="*/ 1491 h 1491"/>
                  <a:gd name="T26" fmla="*/ 1562 w 1562"/>
                  <a:gd name="T27" fmla="*/ 916 h 1491"/>
                  <a:gd name="T28" fmla="*/ 1176 w 1562"/>
                  <a:gd name="T29" fmla="*/ 466 h 1491"/>
                  <a:gd name="T30" fmla="*/ 22 w 1562"/>
                  <a:gd name="T31" fmla="*/ 1491 h 1491"/>
                  <a:gd name="T32" fmla="*/ 22 w 1562"/>
                  <a:gd name="T33" fmla="*/ 1491 h 1491"/>
                  <a:gd name="T34" fmla="*/ 357 w 1562"/>
                  <a:gd name="T35" fmla="*/ 1491 h 1491"/>
                  <a:gd name="T36" fmla="*/ 357 w 1562"/>
                  <a:gd name="T37" fmla="*/ 487 h 1491"/>
                  <a:gd name="T38" fmla="*/ 22 w 1562"/>
                  <a:gd name="T39" fmla="*/ 487 h 1491"/>
                  <a:gd name="T40" fmla="*/ 22 w 1562"/>
                  <a:gd name="T41" fmla="*/ 1491 h 1491"/>
                  <a:gd name="T42" fmla="*/ 193 w 1562"/>
                  <a:gd name="T43" fmla="*/ 0 h 1491"/>
                  <a:gd name="T44" fmla="*/ 193 w 1562"/>
                  <a:gd name="T45" fmla="*/ 0 h 1491"/>
                  <a:gd name="T46" fmla="*/ 0 w 1562"/>
                  <a:gd name="T47" fmla="*/ 178 h 1491"/>
                  <a:gd name="T48" fmla="*/ 186 w 1562"/>
                  <a:gd name="T49" fmla="*/ 347 h 1491"/>
                  <a:gd name="T50" fmla="*/ 379 w 1562"/>
                  <a:gd name="T51" fmla="*/ 178 h 1491"/>
                  <a:gd name="T52" fmla="*/ 193 w 1562"/>
                  <a:gd name="T53" fmla="*/ 0 h 1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62" h="1491">
                    <a:moveTo>
                      <a:pt x="1176" y="466"/>
                    </a:moveTo>
                    <a:lnTo>
                      <a:pt x="1176" y="466"/>
                    </a:lnTo>
                    <a:cubicBezTo>
                      <a:pt x="990" y="466"/>
                      <a:pt x="916" y="562"/>
                      <a:pt x="871" y="636"/>
                    </a:cubicBezTo>
                    <a:lnTo>
                      <a:pt x="871" y="488"/>
                    </a:lnTo>
                    <a:lnTo>
                      <a:pt x="538" y="488"/>
                    </a:lnTo>
                    <a:cubicBezTo>
                      <a:pt x="545" y="584"/>
                      <a:pt x="538" y="1491"/>
                      <a:pt x="538" y="1491"/>
                    </a:cubicBezTo>
                    <a:lnTo>
                      <a:pt x="871" y="1491"/>
                    </a:lnTo>
                    <a:lnTo>
                      <a:pt x="871" y="931"/>
                    </a:lnTo>
                    <a:cubicBezTo>
                      <a:pt x="871" y="901"/>
                      <a:pt x="871" y="872"/>
                      <a:pt x="886" y="850"/>
                    </a:cubicBezTo>
                    <a:cubicBezTo>
                      <a:pt x="909" y="791"/>
                      <a:pt x="961" y="724"/>
                      <a:pt x="1057" y="724"/>
                    </a:cubicBezTo>
                    <a:cubicBezTo>
                      <a:pt x="1176" y="724"/>
                      <a:pt x="1228" y="820"/>
                      <a:pt x="1228" y="953"/>
                    </a:cubicBezTo>
                    <a:lnTo>
                      <a:pt x="1228" y="1491"/>
                    </a:lnTo>
                    <a:lnTo>
                      <a:pt x="1562" y="1491"/>
                    </a:lnTo>
                    <a:lnTo>
                      <a:pt x="1562" y="916"/>
                    </a:lnTo>
                    <a:cubicBezTo>
                      <a:pt x="1562" y="606"/>
                      <a:pt x="1398" y="466"/>
                      <a:pt x="1176" y="466"/>
                    </a:cubicBezTo>
                    <a:close/>
                    <a:moveTo>
                      <a:pt x="22" y="1491"/>
                    </a:moveTo>
                    <a:lnTo>
                      <a:pt x="22" y="1491"/>
                    </a:lnTo>
                    <a:lnTo>
                      <a:pt x="357" y="1491"/>
                    </a:lnTo>
                    <a:lnTo>
                      <a:pt x="357" y="487"/>
                    </a:lnTo>
                    <a:lnTo>
                      <a:pt x="22" y="487"/>
                    </a:lnTo>
                    <a:lnTo>
                      <a:pt x="22" y="1491"/>
                    </a:lnTo>
                    <a:close/>
                    <a:moveTo>
                      <a:pt x="193" y="0"/>
                    </a:moveTo>
                    <a:lnTo>
                      <a:pt x="193" y="0"/>
                    </a:lnTo>
                    <a:cubicBezTo>
                      <a:pt x="74" y="0"/>
                      <a:pt x="0" y="82"/>
                      <a:pt x="0" y="178"/>
                    </a:cubicBezTo>
                    <a:cubicBezTo>
                      <a:pt x="0" y="273"/>
                      <a:pt x="74" y="347"/>
                      <a:pt x="186" y="347"/>
                    </a:cubicBezTo>
                    <a:cubicBezTo>
                      <a:pt x="305" y="347"/>
                      <a:pt x="379" y="273"/>
                      <a:pt x="379" y="178"/>
                    </a:cubicBezTo>
                    <a:cubicBezTo>
                      <a:pt x="379" y="82"/>
                      <a:pt x="305" y="0"/>
                      <a:pt x="1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2" name="Oval 21"/>
              <p:cNvSpPr/>
              <p:nvPr userDrawn="1"/>
            </p:nvSpPr>
            <p:spPr>
              <a:xfrm>
                <a:off x="11135232" y="6290644"/>
                <a:ext cx="333200" cy="333200"/>
              </a:xfrm>
              <a:prstGeom prst="ellipse">
                <a:avLst/>
              </a:prstGeom>
              <a:noFill/>
              <a:ln w="63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67"/>
              </a:p>
            </p:txBody>
          </p:sp>
          <p:sp>
            <p:nvSpPr>
              <p:cNvPr id="25" name="Rectangle 24">
                <a:hlinkClick r:id="rId68"/>
              </p:cNvPr>
              <p:cNvSpPr/>
              <p:nvPr userDrawn="1"/>
            </p:nvSpPr>
            <p:spPr>
              <a:xfrm>
                <a:off x="11092939" y="6254517"/>
                <a:ext cx="402336" cy="402336"/>
              </a:xfrm>
              <a:prstGeom prst="rect">
                <a:avLst/>
              </a:prstGeom>
              <a:solidFill>
                <a:srgbClr val="00CAC5">
                  <a:alpha val="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73D3409-55AF-4D13-80E5-7E6FCC771C57}"/>
                </a:ext>
              </a:extLst>
            </p:cNvPr>
            <p:cNvGrpSpPr/>
            <p:nvPr userDrawn="1"/>
          </p:nvGrpSpPr>
          <p:grpSpPr>
            <a:xfrm>
              <a:off x="10706053" y="6297673"/>
              <a:ext cx="333200" cy="333200"/>
              <a:chOff x="10706053" y="6297673"/>
              <a:chExt cx="333200" cy="333200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03A5C16-FA29-4876-BDF9-F9A1A2520734}"/>
                  </a:ext>
                </a:extLst>
              </p:cNvPr>
              <p:cNvSpPr/>
              <p:nvPr userDrawn="1"/>
            </p:nvSpPr>
            <p:spPr>
              <a:xfrm>
                <a:off x="10706053" y="6297673"/>
                <a:ext cx="333200" cy="333200"/>
              </a:xfrm>
              <a:prstGeom prst="ellipse">
                <a:avLst/>
              </a:prstGeom>
              <a:noFill/>
              <a:ln w="63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67"/>
              </a:p>
            </p:txBody>
          </p:sp>
          <p:pic>
            <p:nvPicPr>
              <p:cNvPr id="6" name="Picture 5">
                <a:hlinkClick r:id="rId69"/>
                <a:extLst>
                  <a:ext uri="{FF2B5EF4-FFF2-40B4-BE49-F238E27FC236}">
                    <a16:creationId xmlns:a16="http://schemas.microsoft.com/office/drawing/2014/main" id="{C44955E6-F20B-4484-8966-9D93B96CF93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0"/>
              <a:stretch>
                <a:fillRect/>
              </a:stretch>
            </p:blipFill>
            <p:spPr>
              <a:xfrm>
                <a:off x="10778451" y="6357208"/>
                <a:ext cx="188404" cy="211012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32E7D1D-5C55-4D14-9F2B-D2F23C5F94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1"/>
            <a:stretch>
              <a:fillRect/>
            </a:stretch>
          </p:blipFill>
          <p:spPr>
            <a:xfrm>
              <a:off x="9685308" y="6317683"/>
              <a:ext cx="1019204" cy="351677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DA8B6C8-474C-4A1F-A38C-DEF6AACA6C96}"/>
              </a:ext>
            </a:extLst>
          </p:cNvPr>
          <p:cNvSpPr/>
          <p:nvPr userDrawn="1"/>
        </p:nvSpPr>
        <p:spPr>
          <a:xfrm>
            <a:off x="10694748" y="6381328"/>
            <a:ext cx="15883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baseline="0">
                <a:latin typeface="Arial" panose="020B0604020202020204" pitchFamily="34" charset="0"/>
                <a:cs typeface="Arial" panose="020B0604020202020204" pitchFamily="34" charset="0"/>
              </a:rPr>
              <a:t>beau__</a:t>
            </a:r>
            <a:r>
              <a:rPr lang="en-US" sz="1200" b="1" baseline="0" err="1">
                <a:latin typeface="Arial" panose="020B0604020202020204" pitchFamily="34" charset="0"/>
                <a:cs typeface="Arial" panose="020B0604020202020204" pitchFamily="34" charset="0"/>
              </a:rPr>
              <a:t>cameron</a:t>
            </a:r>
            <a:endParaRPr lang="en-US" sz="1200" b="1" baseline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F8DB85E-E13F-4250-8E31-28BB1452CB10}"/>
              </a:ext>
            </a:extLst>
          </p:cNvPr>
          <p:cNvSpPr/>
          <p:nvPr userDrawn="1"/>
        </p:nvSpPr>
        <p:spPr>
          <a:xfrm rot="10800000">
            <a:off x="10458629" y="6382721"/>
            <a:ext cx="264589" cy="276999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C65A8918-5F77-4FC8-AFDD-FD5F351C5BAE}"/>
              </a:ext>
            </a:extLst>
          </p:cNvPr>
          <p:cNvSpPr>
            <a:spLocks/>
          </p:cNvSpPr>
          <p:nvPr userDrawn="1"/>
        </p:nvSpPr>
        <p:spPr bwMode="auto">
          <a:xfrm>
            <a:off x="10513941" y="6467857"/>
            <a:ext cx="153964" cy="125761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8906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88" r:id="rId2"/>
    <p:sldLayoutId id="2147483889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650" r:id="rId10"/>
    <p:sldLayoutId id="2147483664" r:id="rId11"/>
    <p:sldLayoutId id="2147483678" r:id="rId12"/>
    <p:sldLayoutId id="2147483679" r:id="rId13"/>
    <p:sldLayoutId id="2147483652" r:id="rId14"/>
    <p:sldLayoutId id="2147483665" r:id="rId15"/>
    <p:sldLayoutId id="2147483653" r:id="rId16"/>
    <p:sldLayoutId id="2147483666" r:id="rId17"/>
    <p:sldLayoutId id="2147483654" r:id="rId18"/>
    <p:sldLayoutId id="2147483667" r:id="rId19"/>
    <p:sldLayoutId id="2147483655" r:id="rId20"/>
    <p:sldLayoutId id="2147483734" r:id="rId21"/>
    <p:sldLayoutId id="2147483735" r:id="rId22"/>
    <p:sldLayoutId id="2147483736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  <p:sldLayoutId id="2147483852" r:id="rId32"/>
    <p:sldLayoutId id="2147483853" r:id="rId33"/>
    <p:sldLayoutId id="2147483854" r:id="rId34"/>
    <p:sldLayoutId id="2147483855" r:id="rId35"/>
    <p:sldLayoutId id="2147483856" r:id="rId36"/>
    <p:sldLayoutId id="2147483857" r:id="rId37"/>
    <p:sldLayoutId id="2147483858" r:id="rId38"/>
    <p:sldLayoutId id="2147483859" r:id="rId39"/>
    <p:sldLayoutId id="2147483860" r:id="rId40"/>
    <p:sldLayoutId id="2147483861" r:id="rId41"/>
    <p:sldLayoutId id="2147483862" r:id="rId42"/>
    <p:sldLayoutId id="2147483863" r:id="rId43"/>
    <p:sldLayoutId id="2147483864" r:id="rId44"/>
    <p:sldLayoutId id="2147483865" r:id="rId45"/>
    <p:sldLayoutId id="2147483866" r:id="rId46"/>
    <p:sldLayoutId id="2147483867" r:id="rId47"/>
    <p:sldLayoutId id="2147483868" r:id="rId48"/>
    <p:sldLayoutId id="2147483869" r:id="rId49"/>
    <p:sldLayoutId id="2147483870" r:id="rId50"/>
    <p:sldLayoutId id="2147483871" r:id="rId51"/>
    <p:sldLayoutId id="2147483872" r:id="rId52"/>
    <p:sldLayoutId id="2147483873" r:id="rId53"/>
    <p:sldLayoutId id="2147483874" r:id="rId54"/>
    <p:sldLayoutId id="2147483875" r:id="rId55"/>
    <p:sldLayoutId id="2147483876" r:id="rId56"/>
    <p:sldLayoutId id="2147483877" r:id="rId57"/>
    <p:sldLayoutId id="2147483878" r:id="rId58"/>
    <p:sldLayoutId id="2147483879" r:id="rId59"/>
    <p:sldLayoutId id="2147483880" r:id="rId60"/>
    <p:sldLayoutId id="2147483881" r:id="rId61"/>
    <p:sldLayoutId id="2147483882" r:id="rId62"/>
    <p:sldLayoutId id="2147483883" r:id="rId63"/>
    <p:sldLayoutId id="2147483884" r:id="rId64"/>
    <p:sldLayoutId id="2147483885" r:id="rId65"/>
    <p:sldLayoutId id="2147483886" r:id="rId66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46"/>
            <a:ext cx="2161276" cy="307777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3" y="6293087"/>
            <a:ext cx="139424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/>
              <a:pPr algn="ctr"/>
              <a:t>‹#›</a:t>
            </a:fld>
            <a:endParaRPr lang="en-US" sz="1200"/>
          </a:p>
        </p:txBody>
      </p:sp>
      <p:sp>
        <p:nvSpPr>
          <p:cNvPr id="10" name="Oval 9"/>
          <p:cNvSpPr/>
          <p:nvPr/>
        </p:nvSpPr>
        <p:spPr>
          <a:xfrm>
            <a:off x="718075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Oval 15"/>
          <p:cNvSpPr/>
          <p:nvPr/>
        </p:nvSpPr>
        <p:spPr>
          <a:xfrm>
            <a:off x="281861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Oval 13"/>
          <p:cNvSpPr/>
          <p:nvPr/>
        </p:nvSpPr>
        <p:spPr>
          <a:xfrm rot="10800000">
            <a:off x="1154288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3" y="6390365"/>
            <a:ext cx="64135" cy="13780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5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5" y="6399834"/>
            <a:ext cx="153964" cy="125761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5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8932" y="6254517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2939" y="6254517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6877" y="6254517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096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59" y="6251322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harepoint.github.io/sp-dev-fx-controls-react/controls/ChartControl/" TargetMode="External"/><Relationship Id="rId2" Type="http://schemas.openxmlformats.org/officeDocument/2006/relationships/hyperlink" Target="https://sharepoint.github.io/sp-dev-fx-property-controls/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popwarner.sharepoint.com/sites/ListFormatting?maintenanceMode=true" TargetMode="Externa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jpg"/><Relationship Id="rId11" Type="http://schemas.openxmlformats.org/officeDocument/2006/relationships/image" Target="../media/image4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beaucameron.net/2019/01/17/experiment-find-out-where-spfx-web-parts-are-being-used-in-modern-sharepoint-sites/" TargetMode="Externa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aucameron.net" TargetMode="External"/><Relationship Id="rId2" Type="http://schemas.openxmlformats.org/officeDocument/2006/relationships/hyperlink" Target="mailto:beau@bcameron.net" TargetMode="Externa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warner.digital" TargetMode="External"/><Relationship Id="rId4" Type="http://schemas.openxmlformats.org/officeDocument/2006/relationships/hyperlink" Target="mailto:david@dwarnerii.co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763852" y="-313900"/>
            <a:ext cx="7449571" cy="75949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914400" rIns="274320" bIns="274320" rtlCol="0" anchor="t" anchorCtr="0"/>
          <a:lstStyle/>
          <a:p>
            <a:pPr>
              <a:lnSpc>
                <a:spcPct val="89000"/>
              </a:lnSpc>
              <a:spcAft>
                <a:spcPts val="700"/>
              </a:spcAft>
            </a:pPr>
            <a:r>
              <a:rPr lang="en-US" sz="55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Tips from the SharePoint Framework Development Trenches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86337A-FB9C-4ADA-8EE4-6994AEC3BECB}"/>
              </a:ext>
            </a:extLst>
          </p:cNvPr>
          <p:cNvSpPr/>
          <p:nvPr/>
        </p:nvSpPr>
        <p:spPr>
          <a:xfrm>
            <a:off x="659396" y="8620"/>
            <a:ext cx="3708412" cy="4697706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274320" tIns="274320" rIns="274320" bIns="274320" numCol="1" rtlCol="0" anchor="b" anchorCtr="0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SPS</a:t>
            </a:r>
          </a:p>
        </p:txBody>
      </p:sp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7434AF3-277D-4FF9-A59E-8CCA61FFF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292" y="492450"/>
            <a:ext cx="3056619" cy="302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6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D56DEBD-CFC9-4C7B-A87C-F2E88D7F17F8}"/>
              </a:ext>
            </a:extLst>
          </p:cNvPr>
          <p:cNvSpPr txBox="1">
            <a:spLocks/>
          </p:cNvSpPr>
          <p:nvPr/>
        </p:nvSpPr>
        <p:spPr>
          <a:xfrm>
            <a:off x="0" y="2130426"/>
            <a:ext cx="12192000" cy="14700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>
                <a:solidFill>
                  <a:schemeClr val="bg2"/>
                </a:solidFill>
              </a:rPr>
              <a:t>DEMO</a:t>
            </a:r>
            <a:br>
              <a:rPr lang="en-US"/>
            </a:br>
            <a:r>
              <a:rPr lang="en-US" sz="4500"/>
              <a:t>Using Docker</a:t>
            </a:r>
          </a:p>
        </p:txBody>
      </p:sp>
    </p:spTree>
    <p:extLst>
      <p:ext uri="{BB962C8B-B14F-4D97-AF65-F5344CB8AC3E}">
        <p14:creationId xmlns:p14="http://schemas.microsoft.com/office/powerpoint/2010/main" val="3459591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958F7F-DD1F-4F72-BED3-2B6B96A26176}"/>
              </a:ext>
            </a:extLst>
          </p:cNvPr>
          <p:cNvSpPr>
            <a:spLocks noGrp="1"/>
          </p:cNvSpPr>
          <p:nvPr/>
        </p:nvSpPr>
        <p:spPr>
          <a:xfrm>
            <a:off x="735420" y="4823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2"/>
                </a:solidFill>
              </a:rPr>
              <a:t>pnpm 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CB9930-00C4-423A-9BE3-7159EBCA8918}"/>
              </a:ext>
            </a:extLst>
          </p:cNvPr>
          <p:cNvSpPr>
            <a:spLocks noGrp="1"/>
          </p:cNvSpPr>
          <p:nvPr/>
        </p:nvSpPr>
        <p:spPr>
          <a:xfrm>
            <a:off x="735420" y="1942890"/>
            <a:ext cx="6243878" cy="4196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Hard links packages from </a:t>
            </a:r>
            <a:r>
              <a:rPr lang="en-US" err="1"/>
              <a:t>node_modules</a:t>
            </a:r>
            <a:r>
              <a:rPr lang="en-US"/>
              <a:t> folder to the package cache</a:t>
            </a:r>
          </a:p>
          <a:p>
            <a:endParaRPr lang="en-US"/>
          </a:p>
          <a:p>
            <a:r>
              <a:rPr lang="en-US"/>
              <a:t>Much smaller project folders</a:t>
            </a:r>
          </a:p>
          <a:p>
            <a:endParaRPr lang="en-US"/>
          </a:p>
          <a:p>
            <a:r>
              <a:rPr lang="en-US"/>
              <a:t>Faster creation of new projects</a:t>
            </a:r>
          </a:p>
        </p:txBody>
      </p:sp>
      <p:pic>
        <p:nvPicPr>
          <p:cNvPr id="1028" name="Picture 4" descr="Image result for pnpm logo">
            <a:extLst>
              <a:ext uri="{FF2B5EF4-FFF2-40B4-BE49-F238E27FC236}">
                <a16:creationId xmlns:a16="http://schemas.microsoft.com/office/drawing/2014/main" id="{090684D1-7B82-4D1F-AB70-869085E48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940" y="1942890"/>
            <a:ext cx="4529891" cy="285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585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958F7F-DD1F-4F72-BED3-2B6B96A26176}"/>
              </a:ext>
            </a:extLst>
          </p:cNvPr>
          <p:cNvSpPr>
            <a:spLocks noGrp="1"/>
          </p:cNvSpPr>
          <p:nvPr/>
        </p:nvSpPr>
        <p:spPr>
          <a:xfrm>
            <a:off x="240632" y="193631"/>
            <a:ext cx="110103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2"/>
                </a:solidFill>
              </a:rPr>
              <a:t>PnP Yeoman Generator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CB9930-00C4-423A-9BE3-7159EBCA8918}"/>
              </a:ext>
            </a:extLst>
          </p:cNvPr>
          <p:cNvSpPr>
            <a:spLocks noGrp="1"/>
          </p:cNvSpPr>
          <p:nvPr/>
        </p:nvSpPr>
        <p:spPr>
          <a:xfrm>
            <a:off x="317634" y="1942890"/>
            <a:ext cx="60560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Scaffolds third-party libraries such as Vue, jQuery and Angular</a:t>
            </a:r>
          </a:p>
          <a:p>
            <a:endParaRPr lang="en-US"/>
          </a:p>
          <a:p>
            <a:r>
              <a:rPr lang="en-US"/>
              <a:t>Supported by Microsoft</a:t>
            </a:r>
          </a:p>
          <a:p>
            <a:endParaRPr lang="en-US"/>
          </a:p>
          <a:p>
            <a:r>
              <a:rPr lang="en-US"/>
              <a:t>Open Source</a:t>
            </a:r>
          </a:p>
          <a:p>
            <a:endParaRPr lang="en-US"/>
          </a:p>
        </p:txBody>
      </p:sp>
      <p:pic>
        <p:nvPicPr>
          <p:cNvPr id="2050" name="Picture 2" descr="Image result for pnp yeoman generator">
            <a:extLst>
              <a:ext uri="{FF2B5EF4-FFF2-40B4-BE49-F238E27FC236}">
                <a16:creationId xmlns:a16="http://schemas.microsoft.com/office/drawing/2014/main" id="{5A140A83-AC6E-451E-AE29-A40E8E16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646" y="1807953"/>
            <a:ext cx="5577721" cy="30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40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D56DEBD-CFC9-4C7B-A87C-F2E88D7F17F8}"/>
              </a:ext>
            </a:extLst>
          </p:cNvPr>
          <p:cNvSpPr txBox="1">
            <a:spLocks/>
          </p:cNvSpPr>
          <p:nvPr/>
        </p:nvSpPr>
        <p:spPr>
          <a:xfrm>
            <a:off x="0" y="2130426"/>
            <a:ext cx="12192000" cy="14700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>
                <a:solidFill>
                  <a:schemeClr val="bg2"/>
                </a:solidFill>
              </a:rPr>
              <a:t>SPFx Development Overview</a:t>
            </a:r>
            <a:endParaRPr lang="en-US" sz="4500"/>
          </a:p>
        </p:txBody>
      </p:sp>
    </p:spTree>
    <p:extLst>
      <p:ext uri="{BB962C8B-B14F-4D97-AF65-F5344CB8AC3E}">
        <p14:creationId xmlns:p14="http://schemas.microsoft.com/office/powerpoint/2010/main" val="1655852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958F7F-DD1F-4F72-BED3-2B6B96A26176}"/>
              </a:ext>
            </a:extLst>
          </p:cNvPr>
          <p:cNvSpPr>
            <a:spLocks noGrp="1"/>
          </p:cNvSpPr>
          <p:nvPr/>
        </p:nvSpPr>
        <p:spPr>
          <a:xfrm>
            <a:off x="240632" y="193631"/>
            <a:ext cx="110103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2"/>
                </a:solidFill>
              </a:rPr>
              <a:t>SPFx Solution Options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CB9930-00C4-423A-9BE3-7159EBCA8918}"/>
              </a:ext>
            </a:extLst>
          </p:cNvPr>
          <p:cNvSpPr>
            <a:spLocks noGrp="1"/>
          </p:cNvSpPr>
          <p:nvPr/>
        </p:nvSpPr>
        <p:spPr>
          <a:xfrm>
            <a:off x="317633" y="1519193"/>
            <a:ext cx="11633735" cy="4775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Feature Framework</a:t>
            </a:r>
          </a:p>
          <a:p>
            <a:pPr lvl="1"/>
            <a:r>
              <a:rPr lang="en-US"/>
              <a:t>Lists, Libraries, Content Types, Site Columns</a:t>
            </a:r>
          </a:p>
          <a:p>
            <a:r>
              <a:rPr lang="en-US"/>
              <a:t>Extensions</a:t>
            </a:r>
          </a:p>
          <a:p>
            <a:pPr lvl="1"/>
            <a:r>
              <a:rPr lang="en-US"/>
              <a:t>Application Customizers</a:t>
            </a:r>
          </a:p>
          <a:p>
            <a:pPr lvl="1"/>
            <a:r>
              <a:rPr lang="en-US"/>
              <a:t>Command Sets</a:t>
            </a:r>
          </a:p>
          <a:p>
            <a:pPr lvl="1"/>
            <a:r>
              <a:rPr lang="en-US"/>
              <a:t>Field Customizer</a:t>
            </a:r>
          </a:p>
          <a:p>
            <a:r>
              <a:rPr lang="en-US"/>
              <a:t>Web Parts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9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D56DEBD-CFC9-4C7B-A87C-F2E88D7F17F8}"/>
              </a:ext>
            </a:extLst>
          </p:cNvPr>
          <p:cNvSpPr txBox="1">
            <a:spLocks/>
          </p:cNvSpPr>
          <p:nvPr/>
        </p:nvSpPr>
        <p:spPr>
          <a:xfrm>
            <a:off x="0" y="2130426"/>
            <a:ext cx="12192000" cy="14700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>
                <a:solidFill>
                  <a:schemeClr val="bg2"/>
                </a:solidFill>
              </a:rPr>
              <a:t>SharePoint Development Tips</a:t>
            </a:r>
            <a:endParaRPr lang="en-US" sz="4500"/>
          </a:p>
        </p:txBody>
      </p:sp>
    </p:spTree>
    <p:extLst>
      <p:ext uri="{BB962C8B-B14F-4D97-AF65-F5344CB8AC3E}">
        <p14:creationId xmlns:p14="http://schemas.microsoft.com/office/powerpoint/2010/main" val="1811937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958F7F-DD1F-4F72-BED3-2B6B96A26176}"/>
              </a:ext>
            </a:extLst>
          </p:cNvPr>
          <p:cNvSpPr>
            <a:spLocks noGrp="1"/>
          </p:cNvSpPr>
          <p:nvPr/>
        </p:nvSpPr>
        <p:spPr>
          <a:xfrm>
            <a:off x="240632" y="193631"/>
            <a:ext cx="110103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2"/>
                </a:solidFill>
              </a:rPr>
              <a:t>SharePoint Classic </a:t>
            </a:r>
            <a:r>
              <a:rPr lang="en-US" b="1" err="1">
                <a:solidFill>
                  <a:schemeClr val="bg2"/>
                </a:solidFill>
              </a:rPr>
              <a:t>VSCode</a:t>
            </a:r>
            <a:r>
              <a:rPr lang="en-US" b="1">
                <a:solidFill>
                  <a:schemeClr val="bg2"/>
                </a:solidFill>
              </a:rPr>
              <a:t> Support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CB9930-00C4-423A-9BE3-7159EBCA8918}"/>
              </a:ext>
            </a:extLst>
          </p:cNvPr>
          <p:cNvSpPr>
            <a:spLocks noGrp="1"/>
          </p:cNvSpPr>
          <p:nvPr/>
        </p:nvSpPr>
        <p:spPr>
          <a:xfrm>
            <a:off x="317634" y="1519193"/>
            <a:ext cx="4729380" cy="4775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Connect directly to SP with full edit and save support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Use </a:t>
            </a:r>
            <a:r>
              <a:rPr lang="en-US" err="1"/>
              <a:t>VSCode</a:t>
            </a:r>
            <a:r>
              <a:rPr lang="en-US"/>
              <a:t> for editing </a:t>
            </a:r>
            <a:br>
              <a:rPr lang="en-US"/>
            </a:br>
            <a:r>
              <a:rPr lang="en-US"/>
              <a:t>of .</a:t>
            </a:r>
            <a:r>
              <a:rPr lang="en-US" err="1"/>
              <a:t>js</a:t>
            </a:r>
            <a:r>
              <a:rPr lang="en-US"/>
              <a:t>/.</a:t>
            </a:r>
            <a:r>
              <a:rPr lang="en-US" err="1"/>
              <a:t>css</a:t>
            </a:r>
            <a:r>
              <a:rPr lang="en-US"/>
              <a:t>/</a:t>
            </a:r>
            <a:r>
              <a:rPr lang="en-US" err="1"/>
              <a:t>etc</a:t>
            </a:r>
            <a:endParaRPr lang="en-US"/>
          </a:p>
          <a:p>
            <a:endParaRPr lang="en-US"/>
          </a:p>
          <a:p>
            <a:pPr marL="0" indent="0">
              <a:buNone/>
            </a:pPr>
            <a:r>
              <a:rPr lang="en-US" err="1"/>
              <a:t>VSCode</a:t>
            </a:r>
            <a:r>
              <a:rPr lang="en-US"/>
              <a:t> Extension:</a:t>
            </a:r>
          </a:p>
          <a:p>
            <a:pPr marL="457200" lvl="1" indent="0">
              <a:buNone/>
            </a:pPr>
            <a:r>
              <a:rPr lang="en-US" err="1"/>
              <a:t>SPGo</a:t>
            </a:r>
            <a:br>
              <a:rPr lang="en-US"/>
            </a:br>
            <a:endParaRPr lang="en-US"/>
          </a:p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3A4E92-87CE-4BFF-87B4-6B27B8DFA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892" y="1519192"/>
            <a:ext cx="6467475" cy="253365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E03DDB-9038-40D9-838B-32F5E83A905E}"/>
              </a:ext>
            </a:extLst>
          </p:cNvPr>
          <p:cNvSpPr txBox="1"/>
          <p:nvPr/>
        </p:nvSpPr>
        <p:spPr>
          <a:xfrm>
            <a:off x="992632" y="5228429"/>
            <a:ext cx="9506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https://marketplace.visualstudio.com/items?itemName=SiteGo.spgo</a:t>
            </a:r>
          </a:p>
        </p:txBody>
      </p:sp>
    </p:spTree>
    <p:extLst>
      <p:ext uri="{BB962C8B-B14F-4D97-AF65-F5344CB8AC3E}">
        <p14:creationId xmlns:p14="http://schemas.microsoft.com/office/powerpoint/2010/main" val="3060357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D56DEBD-CFC9-4C7B-A87C-F2E88D7F17F8}"/>
              </a:ext>
            </a:extLst>
          </p:cNvPr>
          <p:cNvSpPr txBox="1">
            <a:spLocks/>
          </p:cNvSpPr>
          <p:nvPr/>
        </p:nvSpPr>
        <p:spPr>
          <a:xfrm>
            <a:off x="0" y="2130426"/>
            <a:ext cx="12192000" cy="14700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>
                <a:solidFill>
                  <a:schemeClr val="bg2"/>
                </a:solidFill>
              </a:rPr>
              <a:t>DEMO</a:t>
            </a:r>
            <a:br>
              <a:rPr lang="en-US"/>
            </a:br>
            <a:r>
              <a:rPr lang="en-US" sz="4500" err="1"/>
              <a:t>SPGo</a:t>
            </a:r>
            <a:r>
              <a:rPr lang="en-US" sz="4500"/>
              <a:t> VS Code Extension</a:t>
            </a:r>
          </a:p>
        </p:txBody>
      </p:sp>
    </p:spTree>
    <p:extLst>
      <p:ext uri="{BB962C8B-B14F-4D97-AF65-F5344CB8AC3E}">
        <p14:creationId xmlns:p14="http://schemas.microsoft.com/office/powerpoint/2010/main" val="3191765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958F7F-DD1F-4F72-BED3-2B6B96A26176}"/>
              </a:ext>
            </a:extLst>
          </p:cNvPr>
          <p:cNvSpPr>
            <a:spLocks noGrp="1"/>
          </p:cNvSpPr>
          <p:nvPr/>
        </p:nvSpPr>
        <p:spPr>
          <a:xfrm>
            <a:off x="240632" y="193631"/>
            <a:ext cx="110103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2"/>
                </a:solidFill>
              </a:rPr>
              <a:t>Minimal Path to Awesome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CB9930-00C4-423A-9BE3-7159EBCA8918}"/>
              </a:ext>
            </a:extLst>
          </p:cNvPr>
          <p:cNvSpPr>
            <a:spLocks noGrp="1"/>
          </p:cNvSpPr>
          <p:nvPr/>
        </p:nvSpPr>
        <p:spPr>
          <a:xfrm>
            <a:off x="317634" y="1519193"/>
            <a:ext cx="11291678" cy="47750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npm I</a:t>
            </a:r>
          </a:p>
          <a:p>
            <a:pPr marL="0" indent="0">
              <a:buNone/>
            </a:pPr>
            <a:r>
              <a:rPr lang="en-US"/>
              <a:t>gulp clean</a:t>
            </a:r>
          </a:p>
          <a:p>
            <a:pPr marL="0" indent="0">
              <a:buNone/>
            </a:pPr>
            <a:r>
              <a:rPr lang="en-US"/>
              <a:t>gulp bundle --ship</a:t>
            </a:r>
          </a:p>
          <a:p>
            <a:pPr marL="0" indent="0">
              <a:buNone/>
            </a:pPr>
            <a:r>
              <a:rPr lang="en-US"/>
              <a:t>gulp package-solution --ship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51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958F7F-DD1F-4F72-BED3-2B6B96A26176}"/>
              </a:ext>
            </a:extLst>
          </p:cNvPr>
          <p:cNvSpPr>
            <a:spLocks noGrp="1"/>
          </p:cNvSpPr>
          <p:nvPr/>
        </p:nvSpPr>
        <p:spPr>
          <a:xfrm>
            <a:off x="240632" y="71182"/>
            <a:ext cx="11010387" cy="930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2"/>
                </a:solidFill>
              </a:rPr>
              <a:t>Theme Colors in SPFx Solutions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CB9930-00C4-423A-9BE3-7159EBCA8918}"/>
              </a:ext>
            </a:extLst>
          </p:cNvPr>
          <p:cNvSpPr>
            <a:spLocks noGrp="1"/>
          </p:cNvSpPr>
          <p:nvPr/>
        </p:nvSpPr>
        <p:spPr>
          <a:xfrm>
            <a:off x="596824" y="1237452"/>
            <a:ext cx="9740824" cy="1494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Inherit theme colors in web parts and extensions to provide consistent styling.</a:t>
            </a:r>
          </a:p>
          <a:p>
            <a:pPr marL="0" indent="0">
              <a:buNone/>
            </a:pPr>
            <a:r>
              <a:rPr lang="en-US"/>
              <a:t> </a:t>
            </a:r>
          </a:p>
          <a:p>
            <a:endParaRPr lang="en-US"/>
          </a:p>
        </p:txBody>
      </p:sp>
      <p:pic>
        <p:nvPicPr>
          <p:cNvPr id="1026" name="Picture 2" descr="https://docs.microsoft.com/en-us/sharepoint/dev/images/themed-styles-side-by-side.png">
            <a:extLst>
              <a:ext uri="{FF2B5EF4-FFF2-40B4-BE49-F238E27FC236}">
                <a16:creationId xmlns:a16="http://schemas.microsoft.com/office/drawing/2014/main" id="{5BD08DEA-2CB5-45CF-B66E-172E7D96F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23" y="2212800"/>
            <a:ext cx="10851253" cy="333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ocs.microsoft.com/en-us/sharepoint/dev/images/themed-styles-button-class.png">
            <a:extLst>
              <a:ext uri="{FF2B5EF4-FFF2-40B4-BE49-F238E27FC236}">
                <a16:creationId xmlns:a16="http://schemas.microsoft.com/office/drawing/2014/main" id="{944059F9-C5F5-4CDB-8DD9-CDF8FD814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186" y="2243140"/>
            <a:ext cx="6646680" cy="41066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94037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Beau Cameron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4"/>
          </p:nvPr>
        </p:nvSpPr>
        <p:spPr>
          <a:xfrm>
            <a:off x="2856045" y="1265864"/>
            <a:ext cx="2479811" cy="3535680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Professional</a:t>
            </a:r>
          </a:p>
          <a:p>
            <a:pPr lvl="1"/>
            <a:r>
              <a:rPr lang="en-US"/>
              <a:t>Professional areas of focus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5"/>
          </p:nvPr>
        </p:nvSpPr>
        <p:spPr>
          <a:xfrm>
            <a:off x="9409452" y="1265200"/>
            <a:ext cx="2479811" cy="3535680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Personal</a:t>
            </a:r>
          </a:p>
          <a:p>
            <a:pPr lvl="1"/>
            <a:r>
              <a:rPr lang="en-US"/>
              <a:t>How I plan my time outside of work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847847" y="4167997"/>
            <a:ext cx="1830947" cy="2307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95000"/>
              </a:lnSpc>
            </a:pPr>
            <a:r>
              <a:rPr lang="en-US" sz="1200"/>
              <a:t>Community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847847" y="3614437"/>
            <a:ext cx="2359707" cy="2307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95000"/>
              </a:lnSpc>
            </a:pPr>
            <a:r>
              <a:rPr lang="en-US" sz="1200"/>
              <a:t>Azure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847847" y="3060877"/>
            <a:ext cx="2069153" cy="2307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95000"/>
              </a:lnSpc>
            </a:pPr>
            <a:r>
              <a:rPr lang="en-US" sz="1200"/>
              <a:t>SharePoint Framework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847847" y="2507317"/>
            <a:ext cx="1653666" cy="2307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95000"/>
              </a:lnSpc>
            </a:pPr>
            <a:r>
              <a:rPr lang="en-US" sz="1200"/>
              <a:t>Site Provisioning</a:t>
            </a:r>
          </a:p>
        </p:txBody>
      </p:sp>
      <p:sp>
        <p:nvSpPr>
          <p:cNvPr id="44" name="Rounded Rectangle 43"/>
          <p:cNvSpPr/>
          <p:nvPr/>
        </p:nvSpPr>
        <p:spPr>
          <a:xfrm rot="5400000">
            <a:off x="3982852" y="1627356"/>
            <a:ext cx="225030" cy="2480978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lumOff val="2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854879" y="2755329"/>
            <a:ext cx="2352675" cy="22502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121920" bIns="121920" rtlCol="0" anchor="ctr" anchorCtr="0"/>
          <a:lstStyle/>
          <a:p>
            <a:r>
              <a:rPr lang="en-US" sz="1200">
                <a:solidFill>
                  <a:srgbClr val="FFFFFF"/>
                </a:solidFill>
              </a:rPr>
              <a:t>90%</a:t>
            </a:r>
          </a:p>
        </p:txBody>
      </p:sp>
      <p:sp>
        <p:nvSpPr>
          <p:cNvPr id="46" name="Rounded Rectangle 45"/>
          <p:cNvSpPr/>
          <p:nvPr/>
        </p:nvSpPr>
        <p:spPr>
          <a:xfrm rot="5400000">
            <a:off x="3982852" y="2180916"/>
            <a:ext cx="225030" cy="2480978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lumOff val="2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854877" y="3308889"/>
            <a:ext cx="1823918" cy="22502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121920" bIns="121920" rtlCol="0" anchor="ctr" anchorCtr="0"/>
          <a:lstStyle/>
          <a:p>
            <a:r>
              <a:rPr lang="en-US" sz="1200">
                <a:solidFill>
                  <a:srgbClr val="FFFFFF"/>
                </a:solidFill>
              </a:rPr>
              <a:t>75%</a:t>
            </a:r>
          </a:p>
        </p:txBody>
      </p:sp>
      <p:sp>
        <p:nvSpPr>
          <p:cNvPr id="48" name="Rounded Rectangle 47"/>
          <p:cNvSpPr/>
          <p:nvPr/>
        </p:nvSpPr>
        <p:spPr>
          <a:xfrm rot="5400000">
            <a:off x="3982852" y="2734476"/>
            <a:ext cx="225030" cy="2480978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lumOff val="2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2854877" y="3862449"/>
            <a:ext cx="1175947" cy="22502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121920" bIns="121920" rtlCol="0" anchor="ctr" anchorCtr="0"/>
          <a:lstStyle/>
          <a:p>
            <a:r>
              <a:rPr lang="en-US" sz="1200">
                <a:solidFill>
                  <a:srgbClr val="FFFFFF"/>
                </a:solidFill>
              </a:rPr>
              <a:t>50%</a:t>
            </a:r>
          </a:p>
        </p:txBody>
      </p:sp>
      <p:sp>
        <p:nvSpPr>
          <p:cNvPr id="50" name="Rounded Rectangle 49"/>
          <p:cNvSpPr/>
          <p:nvPr/>
        </p:nvSpPr>
        <p:spPr>
          <a:xfrm rot="5400000">
            <a:off x="3982852" y="3288036"/>
            <a:ext cx="225030" cy="2480978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lumOff val="2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2854877" y="4416009"/>
            <a:ext cx="2488007" cy="22502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121920" bIns="121920" rtlCol="0" anchor="ctr" anchorCtr="0"/>
          <a:lstStyle/>
          <a:p>
            <a:r>
              <a:rPr lang="en-US" sz="1200">
                <a:solidFill>
                  <a:srgbClr val="FFFFFF"/>
                </a:solidFill>
              </a:rPr>
              <a:t>100%</a:t>
            </a:r>
          </a:p>
        </p:txBody>
      </p:sp>
      <p:sp>
        <p:nvSpPr>
          <p:cNvPr id="53" name="Rectangle 52"/>
          <p:cNvSpPr/>
          <p:nvPr/>
        </p:nvSpPr>
        <p:spPr>
          <a:xfrm>
            <a:off x="9409452" y="4167333"/>
            <a:ext cx="934459" cy="2307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95000"/>
              </a:lnSpc>
            </a:pPr>
            <a:r>
              <a:rPr lang="en-US" sz="1200"/>
              <a:t>Making PowerPoints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9409452" y="3613773"/>
            <a:ext cx="1906723" cy="2307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95000"/>
              </a:lnSpc>
            </a:pPr>
            <a:r>
              <a:rPr lang="en-US" sz="1200"/>
              <a:t>Travel</a:t>
            </a:r>
          </a:p>
        </p:txBody>
      </p:sp>
      <p:sp>
        <p:nvSpPr>
          <p:cNvPr id="55" name="Rectangle 54"/>
          <p:cNvSpPr/>
          <p:nvPr/>
        </p:nvSpPr>
        <p:spPr>
          <a:xfrm>
            <a:off x="9409452" y="3060213"/>
            <a:ext cx="934459" cy="2307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95000"/>
              </a:lnSpc>
            </a:pPr>
            <a:r>
              <a:rPr lang="en-US" sz="1200"/>
              <a:t>Hiking &amp; Camping</a:t>
            </a:r>
          </a:p>
        </p:txBody>
      </p:sp>
      <p:sp>
        <p:nvSpPr>
          <p:cNvPr id="56" name="Rectangle 55"/>
          <p:cNvSpPr/>
          <p:nvPr/>
        </p:nvSpPr>
        <p:spPr>
          <a:xfrm>
            <a:off x="9409452" y="2506653"/>
            <a:ext cx="2352260" cy="2307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95000"/>
              </a:lnSpc>
            </a:pPr>
            <a:r>
              <a:rPr lang="en-US" sz="1200"/>
              <a:t>Binge-watching TV</a:t>
            </a:r>
          </a:p>
        </p:txBody>
      </p:sp>
      <p:sp>
        <p:nvSpPr>
          <p:cNvPr id="57" name="Rounded Rectangle 56"/>
          <p:cNvSpPr/>
          <p:nvPr/>
        </p:nvSpPr>
        <p:spPr>
          <a:xfrm rot="5400000">
            <a:off x="10544457" y="1626692"/>
            <a:ext cx="225030" cy="2480978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lumOff val="2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9416485" y="2754665"/>
            <a:ext cx="927426" cy="22502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121920" bIns="121920" rtlCol="0" anchor="ctr" anchorCtr="0"/>
          <a:lstStyle/>
          <a:p>
            <a:r>
              <a:rPr lang="en-US" sz="1200">
                <a:solidFill>
                  <a:srgbClr val="FFFFFF"/>
                </a:solidFill>
              </a:rPr>
              <a:t>40%</a:t>
            </a:r>
          </a:p>
        </p:txBody>
      </p:sp>
      <p:sp>
        <p:nvSpPr>
          <p:cNvPr id="59" name="Rounded Rectangle 58"/>
          <p:cNvSpPr/>
          <p:nvPr/>
        </p:nvSpPr>
        <p:spPr>
          <a:xfrm rot="5400000">
            <a:off x="10544457" y="2180252"/>
            <a:ext cx="225030" cy="2480978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lumOff val="2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416482" y="3308225"/>
            <a:ext cx="2330760" cy="22502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121920" bIns="121920" rtlCol="0" anchor="ctr" anchorCtr="0"/>
          <a:lstStyle/>
          <a:p>
            <a:r>
              <a:rPr lang="en-US" sz="1200">
                <a:solidFill>
                  <a:srgbClr val="FFFFFF"/>
                </a:solidFill>
              </a:rPr>
              <a:t>90%</a:t>
            </a:r>
          </a:p>
        </p:txBody>
      </p:sp>
      <p:sp>
        <p:nvSpPr>
          <p:cNvPr id="61" name="Rounded Rectangle 60"/>
          <p:cNvSpPr/>
          <p:nvPr/>
        </p:nvSpPr>
        <p:spPr>
          <a:xfrm rot="5400000">
            <a:off x="10544457" y="2733812"/>
            <a:ext cx="225030" cy="2480978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lumOff val="2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9416483" y="3861785"/>
            <a:ext cx="1416358" cy="22502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121920" bIns="121920" rtlCol="0" anchor="ctr" anchorCtr="0"/>
          <a:lstStyle/>
          <a:p>
            <a:r>
              <a:rPr lang="en-US" sz="1200">
                <a:solidFill>
                  <a:srgbClr val="FFFFFF"/>
                </a:solidFill>
              </a:rPr>
              <a:t>50%</a:t>
            </a:r>
          </a:p>
        </p:txBody>
      </p:sp>
      <p:sp>
        <p:nvSpPr>
          <p:cNvPr id="63" name="Rounded Rectangle 62"/>
          <p:cNvSpPr/>
          <p:nvPr/>
        </p:nvSpPr>
        <p:spPr>
          <a:xfrm rot="5400000">
            <a:off x="10544457" y="3287372"/>
            <a:ext cx="225030" cy="2480978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lumOff val="2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9416481" y="4415345"/>
            <a:ext cx="301858" cy="22502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121920" bIns="121920" rtlCol="0" anchor="ctr" anchorCtr="0"/>
          <a:lstStyle/>
          <a:p>
            <a:r>
              <a:rPr lang="en-US" sz="1200">
                <a:solidFill>
                  <a:srgbClr val="FFFFFF"/>
                </a:solidFill>
              </a:rPr>
              <a:t>5%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4694D86-E71E-4E98-8BF3-9D2E8C97E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473" y="5526853"/>
            <a:ext cx="2289053" cy="923546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CE2345DC-24A4-4826-A122-337FC467874C}"/>
              </a:ext>
            </a:extLst>
          </p:cNvPr>
          <p:cNvGrpSpPr/>
          <p:nvPr/>
        </p:nvGrpSpPr>
        <p:grpSpPr>
          <a:xfrm>
            <a:off x="1796588" y="5751019"/>
            <a:ext cx="345523" cy="367740"/>
            <a:chOff x="4357917" y="1516542"/>
            <a:chExt cx="436294" cy="436294"/>
          </a:xfrm>
        </p:grpSpPr>
        <p:sp>
          <p:nvSpPr>
            <p:cNvPr id="73" name="Freeform 104">
              <a:extLst>
                <a:ext uri="{FF2B5EF4-FFF2-40B4-BE49-F238E27FC236}">
                  <a16:creationId xmlns:a16="http://schemas.microsoft.com/office/drawing/2014/main" id="{D2650133-1060-4F41-BC31-75138E01A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917" y="1516542"/>
              <a:ext cx="436294" cy="436294"/>
            </a:xfrm>
            <a:custGeom>
              <a:avLst/>
              <a:gdLst>
                <a:gd name="T0" fmla="*/ 47 w 320"/>
                <a:gd name="T1" fmla="*/ 273 h 320"/>
                <a:gd name="T2" fmla="*/ 160 w 320"/>
                <a:gd name="T3" fmla="*/ 320 h 320"/>
                <a:gd name="T4" fmla="*/ 273 w 320"/>
                <a:gd name="T5" fmla="*/ 273 h 320"/>
                <a:gd name="T6" fmla="*/ 320 w 320"/>
                <a:gd name="T7" fmla="*/ 160 h 320"/>
                <a:gd name="T8" fmla="*/ 273 w 320"/>
                <a:gd name="T9" fmla="*/ 47 h 320"/>
                <a:gd name="T10" fmla="*/ 160 w 320"/>
                <a:gd name="T11" fmla="*/ 0 h 320"/>
                <a:gd name="T12" fmla="*/ 47 w 320"/>
                <a:gd name="T13" fmla="*/ 47 h 320"/>
                <a:gd name="T14" fmla="*/ 0 w 320"/>
                <a:gd name="T15" fmla="*/ 160 h 320"/>
                <a:gd name="T16" fmla="*/ 47 w 320"/>
                <a:gd name="T17" fmla="*/ 27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0" h="320">
                  <a:moveTo>
                    <a:pt x="47" y="273"/>
                  </a:moveTo>
                  <a:cubicBezTo>
                    <a:pt x="77" y="303"/>
                    <a:pt x="117" y="320"/>
                    <a:pt x="160" y="320"/>
                  </a:cubicBezTo>
                  <a:cubicBezTo>
                    <a:pt x="202" y="320"/>
                    <a:pt x="243" y="303"/>
                    <a:pt x="273" y="273"/>
                  </a:cubicBezTo>
                  <a:cubicBezTo>
                    <a:pt x="303" y="243"/>
                    <a:pt x="320" y="203"/>
                    <a:pt x="320" y="160"/>
                  </a:cubicBezTo>
                  <a:cubicBezTo>
                    <a:pt x="320" y="117"/>
                    <a:pt x="303" y="77"/>
                    <a:pt x="273" y="47"/>
                  </a:cubicBezTo>
                  <a:cubicBezTo>
                    <a:pt x="243" y="17"/>
                    <a:pt x="202" y="0"/>
                    <a:pt x="160" y="0"/>
                  </a:cubicBezTo>
                  <a:cubicBezTo>
                    <a:pt x="117" y="0"/>
                    <a:pt x="77" y="17"/>
                    <a:pt x="47" y="47"/>
                  </a:cubicBezTo>
                  <a:cubicBezTo>
                    <a:pt x="16" y="77"/>
                    <a:pt x="0" y="117"/>
                    <a:pt x="0" y="160"/>
                  </a:cubicBezTo>
                  <a:cubicBezTo>
                    <a:pt x="0" y="203"/>
                    <a:pt x="16" y="243"/>
                    <a:pt x="47" y="273"/>
                  </a:cubicBezTo>
                </a:path>
              </a:pathLst>
            </a:custGeom>
            <a:noFill/>
            <a:ln w="19050">
              <a:solidFill>
                <a:schemeClr val="bg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103">
              <a:extLst>
                <a:ext uri="{FF2B5EF4-FFF2-40B4-BE49-F238E27FC236}">
                  <a16:creationId xmlns:a16="http://schemas.microsoft.com/office/drawing/2014/main" id="{C6A292FD-4B65-49CF-8530-07B0DA1F1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8689" y="1631371"/>
              <a:ext cx="254749" cy="206635"/>
            </a:xfrm>
            <a:custGeom>
              <a:avLst/>
              <a:gdLst>
                <a:gd name="T0" fmla="*/ 230 w 230"/>
                <a:gd name="T1" fmla="*/ 22 h 187"/>
                <a:gd name="T2" fmla="*/ 203 w 230"/>
                <a:gd name="T3" fmla="*/ 30 h 187"/>
                <a:gd name="T4" fmla="*/ 224 w 230"/>
                <a:gd name="T5" fmla="*/ 4 h 187"/>
                <a:gd name="T6" fmla="*/ 194 w 230"/>
                <a:gd name="T7" fmla="*/ 15 h 187"/>
                <a:gd name="T8" fmla="*/ 159 w 230"/>
                <a:gd name="T9" fmla="*/ 0 h 187"/>
                <a:gd name="T10" fmla="*/ 112 w 230"/>
                <a:gd name="T11" fmla="*/ 48 h 187"/>
                <a:gd name="T12" fmla="*/ 113 w 230"/>
                <a:gd name="T13" fmla="*/ 58 h 187"/>
                <a:gd name="T14" fmla="*/ 16 w 230"/>
                <a:gd name="T15" fmla="*/ 9 h 187"/>
                <a:gd name="T16" fmla="*/ 10 w 230"/>
                <a:gd name="T17" fmla="*/ 33 h 187"/>
                <a:gd name="T18" fmla="*/ 31 w 230"/>
                <a:gd name="T19" fmla="*/ 72 h 187"/>
                <a:gd name="T20" fmla="*/ 9 w 230"/>
                <a:gd name="T21" fmla="*/ 66 h 187"/>
                <a:gd name="T22" fmla="*/ 9 w 230"/>
                <a:gd name="T23" fmla="*/ 67 h 187"/>
                <a:gd name="T24" fmla="*/ 47 w 230"/>
                <a:gd name="T25" fmla="*/ 113 h 187"/>
                <a:gd name="T26" fmla="*/ 35 w 230"/>
                <a:gd name="T27" fmla="*/ 115 h 187"/>
                <a:gd name="T28" fmla="*/ 26 w 230"/>
                <a:gd name="T29" fmla="*/ 114 h 187"/>
                <a:gd name="T30" fmla="*/ 70 w 230"/>
                <a:gd name="T31" fmla="*/ 147 h 187"/>
                <a:gd name="T32" fmla="*/ 11 w 230"/>
                <a:gd name="T33" fmla="*/ 167 h 187"/>
                <a:gd name="T34" fmla="*/ 0 w 230"/>
                <a:gd name="T35" fmla="*/ 166 h 187"/>
                <a:gd name="T36" fmla="*/ 72 w 230"/>
                <a:gd name="T37" fmla="*/ 187 h 187"/>
                <a:gd name="T38" fmla="*/ 207 w 230"/>
                <a:gd name="T39" fmla="*/ 53 h 187"/>
                <a:gd name="T40" fmla="*/ 207 w 230"/>
                <a:gd name="T41" fmla="*/ 47 h 187"/>
                <a:gd name="T42" fmla="*/ 230 w 230"/>
                <a:gd name="T43" fmla="*/ 22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0" h="187">
                  <a:moveTo>
                    <a:pt x="230" y="22"/>
                  </a:moveTo>
                  <a:cubicBezTo>
                    <a:pt x="222" y="26"/>
                    <a:pt x="213" y="29"/>
                    <a:pt x="203" y="30"/>
                  </a:cubicBezTo>
                  <a:cubicBezTo>
                    <a:pt x="213" y="24"/>
                    <a:pt x="220" y="15"/>
                    <a:pt x="224" y="4"/>
                  </a:cubicBezTo>
                  <a:cubicBezTo>
                    <a:pt x="215" y="9"/>
                    <a:pt x="205" y="13"/>
                    <a:pt x="194" y="15"/>
                  </a:cubicBezTo>
                  <a:cubicBezTo>
                    <a:pt x="185" y="6"/>
                    <a:pt x="173" y="0"/>
                    <a:pt x="159" y="0"/>
                  </a:cubicBezTo>
                  <a:cubicBezTo>
                    <a:pt x="133" y="0"/>
                    <a:pt x="112" y="21"/>
                    <a:pt x="112" y="48"/>
                  </a:cubicBezTo>
                  <a:cubicBezTo>
                    <a:pt x="112" y="51"/>
                    <a:pt x="113" y="55"/>
                    <a:pt x="113" y="58"/>
                  </a:cubicBezTo>
                  <a:cubicBezTo>
                    <a:pt x="74" y="56"/>
                    <a:pt x="39" y="38"/>
                    <a:pt x="16" y="9"/>
                  </a:cubicBezTo>
                  <a:cubicBezTo>
                    <a:pt x="12" y="16"/>
                    <a:pt x="10" y="24"/>
                    <a:pt x="10" y="33"/>
                  </a:cubicBezTo>
                  <a:cubicBezTo>
                    <a:pt x="10" y="49"/>
                    <a:pt x="18" y="64"/>
                    <a:pt x="31" y="72"/>
                  </a:cubicBezTo>
                  <a:cubicBezTo>
                    <a:pt x="23" y="72"/>
                    <a:pt x="16" y="70"/>
                    <a:pt x="9" y="66"/>
                  </a:cubicBezTo>
                  <a:cubicBezTo>
                    <a:pt x="9" y="66"/>
                    <a:pt x="9" y="66"/>
                    <a:pt x="9" y="67"/>
                  </a:cubicBezTo>
                  <a:cubicBezTo>
                    <a:pt x="9" y="90"/>
                    <a:pt x="26" y="109"/>
                    <a:pt x="47" y="113"/>
                  </a:cubicBezTo>
                  <a:cubicBezTo>
                    <a:pt x="43" y="114"/>
                    <a:pt x="39" y="115"/>
                    <a:pt x="35" y="115"/>
                  </a:cubicBezTo>
                  <a:cubicBezTo>
                    <a:pt x="32" y="115"/>
                    <a:pt x="29" y="114"/>
                    <a:pt x="26" y="114"/>
                  </a:cubicBezTo>
                  <a:cubicBezTo>
                    <a:pt x="32" y="133"/>
                    <a:pt x="49" y="146"/>
                    <a:pt x="70" y="147"/>
                  </a:cubicBezTo>
                  <a:cubicBezTo>
                    <a:pt x="54" y="159"/>
                    <a:pt x="33" y="167"/>
                    <a:pt x="11" y="167"/>
                  </a:cubicBezTo>
                  <a:cubicBezTo>
                    <a:pt x="8" y="167"/>
                    <a:pt x="4" y="167"/>
                    <a:pt x="0" y="166"/>
                  </a:cubicBezTo>
                  <a:cubicBezTo>
                    <a:pt x="21" y="180"/>
                    <a:pt x="46" y="187"/>
                    <a:pt x="72" y="187"/>
                  </a:cubicBezTo>
                  <a:cubicBezTo>
                    <a:pt x="159" y="187"/>
                    <a:pt x="207" y="115"/>
                    <a:pt x="207" y="53"/>
                  </a:cubicBezTo>
                  <a:cubicBezTo>
                    <a:pt x="207" y="51"/>
                    <a:pt x="207" y="49"/>
                    <a:pt x="207" y="47"/>
                  </a:cubicBezTo>
                  <a:cubicBezTo>
                    <a:pt x="216" y="40"/>
                    <a:pt x="224" y="32"/>
                    <a:pt x="230" y="2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311CA68-EB69-490C-AF22-FF619EBC49AB}"/>
              </a:ext>
            </a:extLst>
          </p:cNvPr>
          <p:cNvGrpSpPr/>
          <p:nvPr/>
        </p:nvGrpSpPr>
        <p:grpSpPr>
          <a:xfrm>
            <a:off x="7455357" y="5807550"/>
            <a:ext cx="345521" cy="348252"/>
            <a:chOff x="4357917" y="2524654"/>
            <a:chExt cx="436294" cy="436294"/>
          </a:xfrm>
        </p:grpSpPr>
        <p:sp>
          <p:nvSpPr>
            <p:cNvPr id="76" name="Freeform 104">
              <a:extLst>
                <a:ext uri="{FF2B5EF4-FFF2-40B4-BE49-F238E27FC236}">
                  <a16:creationId xmlns:a16="http://schemas.microsoft.com/office/drawing/2014/main" id="{8FAD85F3-92C5-4471-A8A5-1851B37B0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917" y="2524654"/>
              <a:ext cx="436294" cy="436294"/>
            </a:xfrm>
            <a:custGeom>
              <a:avLst/>
              <a:gdLst>
                <a:gd name="T0" fmla="*/ 47 w 320"/>
                <a:gd name="T1" fmla="*/ 273 h 320"/>
                <a:gd name="T2" fmla="*/ 160 w 320"/>
                <a:gd name="T3" fmla="*/ 320 h 320"/>
                <a:gd name="T4" fmla="*/ 273 w 320"/>
                <a:gd name="T5" fmla="*/ 273 h 320"/>
                <a:gd name="T6" fmla="*/ 320 w 320"/>
                <a:gd name="T7" fmla="*/ 160 h 320"/>
                <a:gd name="T8" fmla="*/ 273 w 320"/>
                <a:gd name="T9" fmla="*/ 47 h 320"/>
                <a:gd name="T10" fmla="*/ 160 w 320"/>
                <a:gd name="T11" fmla="*/ 0 h 320"/>
                <a:gd name="T12" fmla="*/ 47 w 320"/>
                <a:gd name="T13" fmla="*/ 47 h 320"/>
                <a:gd name="T14" fmla="*/ 0 w 320"/>
                <a:gd name="T15" fmla="*/ 160 h 320"/>
                <a:gd name="T16" fmla="*/ 47 w 320"/>
                <a:gd name="T17" fmla="*/ 27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0" h="320">
                  <a:moveTo>
                    <a:pt x="47" y="273"/>
                  </a:moveTo>
                  <a:cubicBezTo>
                    <a:pt x="77" y="303"/>
                    <a:pt x="117" y="320"/>
                    <a:pt x="160" y="320"/>
                  </a:cubicBezTo>
                  <a:cubicBezTo>
                    <a:pt x="202" y="320"/>
                    <a:pt x="243" y="303"/>
                    <a:pt x="273" y="273"/>
                  </a:cubicBezTo>
                  <a:cubicBezTo>
                    <a:pt x="303" y="243"/>
                    <a:pt x="320" y="203"/>
                    <a:pt x="320" y="160"/>
                  </a:cubicBezTo>
                  <a:cubicBezTo>
                    <a:pt x="320" y="117"/>
                    <a:pt x="303" y="77"/>
                    <a:pt x="273" y="47"/>
                  </a:cubicBezTo>
                  <a:cubicBezTo>
                    <a:pt x="243" y="17"/>
                    <a:pt x="202" y="0"/>
                    <a:pt x="160" y="0"/>
                  </a:cubicBezTo>
                  <a:cubicBezTo>
                    <a:pt x="117" y="0"/>
                    <a:pt x="77" y="17"/>
                    <a:pt x="47" y="47"/>
                  </a:cubicBezTo>
                  <a:cubicBezTo>
                    <a:pt x="16" y="77"/>
                    <a:pt x="0" y="117"/>
                    <a:pt x="0" y="160"/>
                  </a:cubicBezTo>
                  <a:cubicBezTo>
                    <a:pt x="0" y="203"/>
                    <a:pt x="16" y="243"/>
                    <a:pt x="47" y="273"/>
                  </a:cubicBezTo>
                </a:path>
              </a:pathLst>
            </a:custGeom>
            <a:noFill/>
            <a:ln w="19050">
              <a:solidFill>
                <a:schemeClr val="bg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7" name="Freeform 187">
              <a:extLst>
                <a:ext uri="{FF2B5EF4-FFF2-40B4-BE49-F238E27FC236}">
                  <a16:creationId xmlns:a16="http://schemas.microsoft.com/office/drawing/2014/main" id="{A9B7586B-07FE-402B-8D40-ABC2AA4831D9}"/>
                </a:ext>
              </a:extLst>
            </p:cNvPr>
            <p:cNvSpPr>
              <a:spLocks noChangeAspect="1" noEditPoints="1"/>
            </p:cNvSpPr>
            <p:nvPr/>
          </p:nvSpPr>
          <p:spPr bwMode="invGray">
            <a:xfrm>
              <a:off x="4448048" y="2622122"/>
              <a:ext cx="256032" cy="241357"/>
            </a:xfrm>
            <a:custGeom>
              <a:avLst/>
              <a:gdLst>
                <a:gd name="T0" fmla="*/ 163 w 223"/>
                <a:gd name="T1" fmla="*/ 199 h 210"/>
                <a:gd name="T2" fmla="*/ 103 w 223"/>
                <a:gd name="T3" fmla="*/ 210 h 210"/>
                <a:gd name="T4" fmla="*/ 0 w 223"/>
                <a:gd name="T5" fmla="*/ 115 h 210"/>
                <a:gd name="T6" fmla="*/ 123 w 223"/>
                <a:gd name="T7" fmla="*/ 0 h 210"/>
                <a:gd name="T8" fmla="*/ 223 w 223"/>
                <a:gd name="T9" fmla="*/ 87 h 210"/>
                <a:gd name="T10" fmla="*/ 161 w 223"/>
                <a:gd name="T11" fmla="*/ 159 h 210"/>
                <a:gd name="T12" fmla="*/ 132 w 223"/>
                <a:gd name="T13" fmla="*/ 136 h 210"/>
                <a:gd name="T14" fmla="*/ 132 w 223"/>
                <a:gd name="T15" fmla="*/ 136 h 210"/>
                <a:gd name="T16" fmla="*/ 89 w 223"/>
                <a:gd name="T17" fmla="*/ 159 h 210"/>
                <a:gd name="T18" fmla="*/ 52 w 223"/>
                <a:gd name="T19" fmla="*/ 120 h 210"/>
                <a:gd name="T20" fmla="*/ 129 w 223"/>
                <a:gd name="T21" fmla="*/ 49 h 210"/>
                <a:gd name="T22" fmla="*/ 168 w 223"/>
                <a:gd name="T23" fmla="*/ 57 h 210"/>
                <a:gd name="T24" fmla="*/ 159 w 223"/>
                <a:gd name="T25" fmla="*/ 113 h 210"/>
                <a:gd name="T26" fmla="*/ 167 w 223"/>
                <a:gd name="T27" fmla="*/ 139 h 210"/>
                <a:gd name="T28" fmla="*/ 199 w 223"/>
                <a:gd name="T29" fmla="*/ 88 h 210"/>
                <a:gd name="T30" fmla="*/ 120 w 223"/>
                <a:gd name="T31" fmla="*/ 18 h 210"/>
                <a:gd name="T32" fmla="*/ 26 w 223"/>
                <a:gd name="T33" fmla="*/ 112 h 210"/>
                <a:gd name="T34" fmla="*/ 110 w 223"/>
                <a:gd name="T35" fmla="*/ 191 h 210"/>
                <a:gd name="T36" fmla="*/ 158 w 223"/>
                <a:gd name="T37" fmla="*/ 182 h 210"/>
                <a:gd name="T38" fmla="*/ 163 w 223"/>
                <a:gd name="T39" fmla="*/ 199 h 210"/>
                <a:gd name="T40" fmla="*/ 134 w 223"/>
                <a:gd name="T41" fmla="*/ 74 h 210"/>
                <a:gd name="T42" fmla="*/ 124 w 223"/>
                <a:gd name="T43" fmla="*/ 73 h 210"/>
                <a:gd name="T44" fmla="*/ 85 w 223"/>
                <a:gd name="T45" fmla="*/ 116 h 210"/>
                <a:gd name="T46" fmla="*/ 102 w 223"/>
                <a:gd name="T47" fmla="*/ 135 h 210"/>
                <a:gd name="T48" fmla="*/ 130 w 223"/>
                <a:gd name="T49" fmla="*/ 103 h 210"/>
                <a:gd name="T50" fmla="*/ 134 w 223"/>
                <a:gd name="T51" fmla="*/ 7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3" h="210">
                  <a:moveTo>
                    <a:pt x="163" y="199"/>
                  </a:moveTo>
                  <a:cubicBezTo>
                    <a:pt x="144" y="207"/>
                    <a:pt x="127" y="210"/>
                    <a:pt x="103" y="210"/>
                  </a:cubicBezTo>
                  <a:cubicBezTo>
                    <a:pt x="48" y="210"/>
                    <a:pt x="0" y="174"/>
                    <a:pt x="0" y="115"/>
                  </a:cubicBezTo>
                  <a:cubicBezTo>
                    <a:pt x="0" y="53"/>
                    <a:pt x="49" y="0"/>
                    <a:pt x="123" y="0"/>
                  </a:cubicBezTo>
                  <a:cubicBezTo>
                    <a:pt x="182" y="0"/>
                    <a:pt x="223" y="36"/>
                    <a:pt x="223" y="87"/>
                  </a:cubicBezTo>
                  <a:cubicBezTo>
                    <a:pt x="223" y="131"/>
                    <a:pt x="196" y="159"/>
                    <a:pt x="161" y="159"/>
                  </a:cubicBezTo>
                  <a:cubicBezTo>
                    <a:pt x="145" y="159"/>
                    <a:pt x="134" y="152"/>
                    <a:pt x="132" y="136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21" y="151"/>
                    <a:pt x="107" y="159"/>
                    <a:pt x="89" y="159"/>
                  </a:cubicBezTo>
                  <a:cubicBezTo>
                    <a:pt x="68" y="159"/>
                    <a:pt x="52" y="144"/>
                    <a:pt x="52" y="120"/>
                  </a:cubicBezTo>
                  <a:cubicBezTo>
                    <a:pt x="52" y="83"/>
                    <a:pt x="82" y="49"/>
                    <a:pt x="129" y="49"/>
                  </a:cubicBezTo>
                  <a:cubicBezTo>
                    <a:pt x="144" y="49"/>
                    <a:pt x="160" y="53"/>
                    <a:pt x="168" y="57"/>
                  </a:cubicBezTo>
                  <a:cubicBezTo>
                    <a:pt x="159" y="113"/>
                    <a:pt x="159" y="113"/>
                    <a:pt x="159" y="113"/>
                  </a:cubicBezTo>
                  <a:cubicBezTo>
                    <a:pt x="155" y="131"/>
                    <a:pt x="158" y="139"/>
                    <a:pt x="167" y="139"/>
                  </a:cubicBezTo>
                  <a:cubicBezTo>
                    <a:pt x="181" y="140"/>
                    <a:pt x="199" y="123"/>
                    <a:pt x="199" y="88"/>
                  </a:cubicBezTo>
                  <a:cubicBezTo>
                    <a:pt x="199" y="48"/>
                    <a:pt x="171" y="18"/>
                    <a:pt x="120" y="18"/>
                  </a:cubicBezTo>
                  <a:cubicBezTo>
                    <a:pt x="69" y="18"/>
                    <a:pt x="26" y="54"/>
                    <a:pt x="26" y="112"/>
                  </a:cubicBezTo>
                  <a:cubicBezTo>
                    <a:pt x="26" y="163"/>
                    <a:pt x="60" y="191"/>
                    <a:pt x="110" y="191"/>
                  </a:cubicBezTo>
                  <a:cubicBezTo>
                    <a:pt x="126" y="191"/>
                    <a:pt x="144" y="188"/>
                    <a:pt x="158" y="182"/>
                  </a:cubicBezTo>
                  <a:lnTo>
                    <a:pt x="163" y="199"/>
                  </a:lnTo>
                  <a:close/>
                  <a:moveTo>
                    <a:pt x="134" y="74"/>
                  </a:moveTo>
                  <a:cubicBezTo>
                    <a:pt x="132" y="74"/>
                    <a:pt x="128" y="73"/>
                    <a:pt x="124" y="73"/>
                  </a:cubicBezTo>
                  <a:cubicBezTo>
                    <a:pt x="102" y="73"/>
                    <a:pt x="85" y="93"/>
                    <a:pt x="85" y="116"/>
                  </a:cubicBezTo>
                  <a:cubicBezTo>
                    <a:pt x="85" y="128"/>
                    <a:pt x="91" y="135"/>
                    <a:pt x="102" y="135"/>
                  </a:cubicBezTo>
                  <a:cubicBezTo>
                    <a:pt x="114" y="135"/>
                    <a:pt x="127" y="121"/>
                    <a:pt x="130" y="103"/>
                  </a:cubicBezTo>
                  <a:lnTo>
                    <a:pt x="134" y="7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08D3ED9-8619-47CA-9E8A-3E73ED0C4551}"/>
              </a:ext>
            </a:extLst>
          </p:cNvPr>
          <p:cNvSpPr txBox="1"/>
          <p:nvPr/>
        </p:nvSpPr>
        <p:spPr>
          <a:xfrm>
            <a:off x="2143154" y="5697125"/>
            <a:ext cx="2634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@</a:t>
            </a:r>
            <a:r>
              <a:rPr lang="en-US" err="1">
                <a:solidFill>
                  <a:schemeClr val="bg2"/>
                </a:solidFill>
              </a:rPr>
              <a:t>Beau__Cameron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5FE6B56-C804-4B23-A70E-BC5E57FF586F}"/>
              </a:ext>
            </a:extLst>
          </p:cNvPr>
          <p:cNvSpPr txBox="1"/>
          <p:nvPr/>
        </p:nvSpPr>
        <p:spPr>
          <a:xfrm>
            <a:off x="7801302" y="5731348"/>
            <a:ext cx="3514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beau@beaucameron.net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442267B-D011-40BA-8F08-26E1B1EDE73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5045" r="25045"/>
          <a:stretch>
            <a:fillRect/>
          </a:stretch>
        </p:blipFill>
        <p:spPr>
          <a:xfrm>
            <a:off x="6818193" y="1252247"/>
            <a:ext cx="2352260" cy="3535680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5985F9B-B12E-46AB-A579-2ADC7633DF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24772" r="24772"/>
          <a:stretch>
            <a:fillRect/>
          </a:stretch>
        </p:blipFill>
        <p:spPr>
          <a:xfrm>
            <a:off x="303213" y="1265238"/>
            <a:ext cx="2351087" cy="3535362"/>
          </a:xfrm>
        </p:spPr>
      </p:pic>
    </p:spTree>
    <p:extLst>
      <p:ext uri="{BB962C8B-B14F-4D97-AF65-F5344CB8AC3E}">
        <p14:creationId xmlns:p14="http://schemas.microsoft.com/office/powerpoint/2010/main" val="497011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958F7F-DD1F-4F72-BED3-2B6B96A26176}"/>
              </a:ext>
            </a:extLst>
          </p:cNvPr>
          <p:cNvSpPr>
            <a:spLocks noGrp="1"/>
          </p:cNvSpPr>
          <p:nvPr/>
        </p:nvSpPr>
        <p:spPr>
          <a:xfrm>
            <a:off x="240632" y="193631"/>
            <a:ext cx="110103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2"/>
                </a:solidFill>
              </a:rPr>
              <a:t>PnP Reusable Controls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CB9930-00C4-423A-9BE3-7159EBCA8918}"/>
              </a:ext>
            </a:extLst>
          </p:cNvPr>
          <p:cNvSpPr>
            <a:spLocks noGrp="1"/>
          </p:cNvSpPr>
          <p:nvPr/>
        </p:nvSpPr>
        <p:spPr>
          <a:xfrm>
            <a:off x="340379" y="1280357"/>
            <a:ext cx="5419793" cy="477503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hlinkClick r:id="rId2"/>
              </a:rPr>
              <a:t>Property Pane Controls</a:t>
            </a:r>
          </a:p>
          <a:p>
            <a:pPr marL="457200" lvl="1" indent="0">
              <a:buNone/>
            </a:pPr>
            <a:r>
              <a:rPr lang="en-US"/>
              <a:t>This repository provides developers with a set of reusable property pane controls that can be used in their SharePoint Framework (SPFx) solutions.</a:t>
            </a:r>
          </a:p>
          <a:p>
            <a:endParaRPr lang="en-US"/>
          </a:p>
          <a:p>
            <a:r>
              <a:rPr lang="en-US">
                <a:hlinkClick r:id="rId3"/>
              </a:rPr>
              <a:t>React Components</a:t>
            </a:r>
          </a:p>
          <a:p>
            <a:pPr marL="457200" lvl="1" indent="0">
              <a:buNone/>
            </a:pPr>
            <a:r>
              <a:rPr lang="en-US"/>
              <a:t>This repository provides developers with a set of reusable React controls that can be used in SharePoint Framework (SPFx) solutions. The project provides controls for building web parts and extensions.</a:t>
            </a:r>
          </a:p>
        </p:txBody>
      </p:sp>
      <p:pic>
        <p:nvPicPr>
          <p:cNvPr id="2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28889913-F11E-4CA0-8C89-24888A18A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013" y="1277932"/>
            <a:ext cx="5899243" cy="484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87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958F7F-DD1F-4F72-BED3-2B6B96A26176}"/>
              </a:ext>
            </a:extLst>
          </p:cNvPr>
          <p:cNvSpPr>
            <a:spLocks noGrp="1"/>
          </p:cNvSpPr>
          <p:nvPr/>
        </p:nvSpPr>
        <p:spPr>
          <a:xfrm>
            <a:off x="240632" y="193631"/>
            <a:ext cx="110103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err="1">
                <a:solidFill>
                  <a:schemeClr val="bg2"/>
                </a:solidFill>
              </a:rPr>
              <a:t>PnPjs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CB9930-00C4-423A-9BE3-7159EBCA8918}"/>
              </a:ext>
            </a:extLst>
          </p:cNvPr>
          <p:cNvSpPr>
            <a:spLocks noGrp="1"/>
          </p:cNvSpPr>
          <p:nvPr/>
        </p:nvSpPr>
        <p:spPr>
          <a:xfrm>
            <a:off x="317634" y="1519193"/>
            <a:ext cx="5644628" cy="47750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/>
              <a:t>Intellisense</a:t>
            </a:r>
            <a:r>
              <a:rPr lang="en-US"/>
              <a:t> &amp; Type checking</a:t>
            </a:r>
          </a:p>
          <a:p>
            <a:r>
              <a:rPr lang="en-US"/>
              <a:t>Simplify development experience</a:t>
            </a:r>
          </a:p>
          <a:p>
            <a:r>
              <a:rPr lang="en-US"/>
              <a:t>Intuitive using fluent library</a:t>
            </a:r>
          </a:p>
          <a:p>
            <a:r>
              <a:rPr lang="en-US"/>
              <a:t>Easier to read code intent</a:t>
            </a:r>
          </a:p>
          <a:p>
            <a:r>
              <a:rPr lang="en-US"/>
              <a:t>Asynchronous, built on Promises</a:t>
            </a:r>
          </a:p>
          <a:p>
            <a:r>
              <a:rPr lang="en-US"/>
              <a:t>Built-in caching </a:t>
            </a:r>
          </a:p>
          <a:p>
            <a:r>
              <a:rPr lang="en-US">
                <a:solidFill>
                  <a:schemeClr val="bg2"/>
                </a:solidFill>
              </a:rPr>
              <a:t>https://pnp.github.io/pnpjs/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5BA268-954C-4C23-90AA-C5C08C0A0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19192"/>
            <a:ext cx="5944449" cy="208206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B5AEA7-23E2-43C9-BB96-6250F99DD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813753"/>
            <a:ext cx="5944449" cy="210516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694278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958F7F-DD1F-4F72-BED3-2B6B96A26176}"/>
              </a:ext>
            </a:extLst>
          </p:cNvPr>
          <p:cNvSpPr>
            <a:spLocks noGrp="1"/>
          </p:cNvSpPr>
          <p:nvPr/>
        </p:nvSpPr>
        <p:spPr>
          <a:xfrm>
            <a:off x="240632" y="193631"/>
            <a:ext cx="110103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2"/>
                </a:solidFill>
              </a:rPr>
              <a:t>Office365 CLI (Command Line Interface)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CB9930-00C4-423A-9BE3-7159EBCA8918}"/>
              </a:ext>
            </a:extLst>
          </p:cNvPr>
          <p:cNvSpPr>
            <a:spLocks noGrp="1"/>
          </p:cNvSpPr>
          <p:nvPr/>
        </p:nvSpPr>
        <p:spPr>
          <a:xfrm>
            <a:off x="317633" y="1519193"/>
            <a:ext cx="6458551" cy="47750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Management of Office365 Tenant</a:t>
            </a:r>
          </a:p>
          <a:p>
            <a:r>
              <a:rPr lang="en-US"/>
              <a:t>OS Independent</a:t>
            </a:r>
          </a:p>
          <a:p>
            <a:pPr lvl="1"/>
            <a:r>
              <a:rPr lang="en-US"/>
              <a:t>Windows</a:t>
            </a:r>
          </a:p>
          <a:p>
            <a:pPr lvl="1"/>
            <a:r>
              <a:rPr lang="en-US"/>
              <a:t>macOS</a:t>
            </a:r>
          </a:p>
          <a:p>
            <a:pPr lvl="1"/>
            <a:r>
              <a:rPr lang="en-US"/>
              <a:t>Linux</a:t>
            </a:r>
          </a:p>
          <a:p>
            <a:r>
              <a:rPr lang="en-US" err="1"/>
              <a:t>SPFx</a:t>
            </a:r>
            <a:r>
              <a:rPr lang="en-US"/>
              <a:t> Upgrades</a:t>
            </a:r>
          </a:p>
          <a:p>
            <a:r>
              <a:rPr lang="en-US"/>
              <a:t>Compatible with Docker</a:t>
            </a:r>
          </a:p>
          <a:p>
            <a:r>
              <a:rPr lang="en-US">
                <a:solidFill>
                  <a:schemeClr val="bg2"/>
                </a:solidFill>
              </a:rPr>
              <a:t>https://pnp.github.io/office365-cli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A140A83-AC6E-451E-AE29-A40E8E16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381549" y="1519192"/>
            <a:ext cx="5688337" cy="34859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617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958F7F-DD1F-4F72-BED3-2B6B96A26176}"/>
              </a:ext>
            </a:extLst>
          </p:cNvPr>
          <p:cNvSpPr>
            <a:spLocks noGrp="1"/>
          </p:cNvSpPr>
          <p:nvPr/>
        </p:nvSpPr>
        <p:spPr>
          <a:xfrm>
            <a:off x="240632" y="193631"/>
            <a:ext cx="110103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2"/>
                </a:solidFill>
              </a:rPr>
              <a:t>Environment Variables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CB9930-00C4-423A-9BE3-7159EBCA8918}"/>
              </a:ext>
            </a:extLst>
          </p:cNvPr>
          <p:cNvSpPr>
            <a:spLocks noGrp="1"/>
          </p:cNvSpPr>
          <p:nvPr/>
        </p:nvSpPr>
        <p:spPr>
          <a:xfrm>
            <a:off x="317633" y="1519193"/>
            <a:ext cx="4343149" cy="47750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Use Environment variables to determine which environment your </a:t>
            </a:r>
            <a:r>
              <a:rPr lang="en-US" sz="2400" err="1"/>
              <a:t>SPFx</a:t>
            </a:r>
            <a:r>
              <a:rPr lang="en-US" sz="2400"/>
              <a:t> solution is running</a:t>
            </a:r>
          </a:p>
        </p:txBody>
      </p:sp>
      <p:pic>
        <p:nvPicPr>
          <p:cNvPr id="2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77032F1-E777-45C7-AA45-1249269A4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782" y="1519193"/>
            <a:ext cx="7315198" cy="3551701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621216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958F7F-DD1F-4F72-BED3-2B6B96A26176}"/>
              </a:ext>
            </a:extLst>
          </p:cNvPr>
          <p:cNvSpPr>
            <a:spLocks noGrp="1"/>
          </p:cNvSpPr>
          <p:nvPr/>
        </p:nvSpPr>
        <p:spPr>
          <a:xfrm>
            <a:off x="240632" y="193631"/>
            <a:ext cx="110103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2"/>
                </a:solidFill>
              </a:rPr>
              <a:t>Maintenance Mode 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CB9930-00C4-423A-9BE3-7159EBCA8918}"/>
              </a:ext>
            </a:extLst>
          </p:cNvPr>
          <p:cNvSpPr>
            <a:spLocks noGrp="1"/>
          </p:cNvSpPr>
          <p:nvPr/>
        </p:nvSpPr>
        <p:spPr>
          <a:xfrm>
            <a:off x="317633" y="1519193"/>
            <a:ext cx="11605797" cy="42915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hlinkClick r:id="rId2"/>
              </a:rPr>
              <a:t>?maintenanceMode=true</a:t>
            </a:r>
            <a:endParaRPr lang="en-US">
              <a:latin typeface="Open Sans Light"/>
              <a:hlinkClick r:id="rId2"/>
            </a:endParaRPr>
          </a:p>
          <a:p>
            <a:pPr lvl="1"/>
            <a:r>
              <a:rPr lang="en-US">
                <a:solidFill>
                  <a:srgbClr val="FFFFFF"/>
                </a:solidFill>
              </a:rPr>
              <a:t>where the web part bundle is hosted</a:t>
            </a:r>
            <a:endParaRPr lang="en-US"/>
          </a:p>
          <a:p>
            <a:pPr lvl="1"/>
            <a:r>
              <a:rPr lang="en-US">
                <a:solidFill>
                  <a:srgbClr val="FFFFFF"/>
                </a:solidFill>
              </a:rPr>
              <a:t>which external scripts is the web part loading and from where</a:t>
            </a:r>
            <a:endParaRPr lang="en-US"/>
          </a:p>
          <a:p>
            <a:pPr lvl="1"/>
            <a:r>
              <a:rPr lang="en-US">
                <a:solidFill>
                  <a:srgbClr val="FFFFFF"/>
                </a:solidFill>
              </a:rPr>
              <a:t>what version of the SharePoint Framework has the web part been built on</a:t>
            </a:r>
            <a:endParaRPr lang="en-US"/>
          </a:p>
          <a:p>
            <a:pPr lvl="1"/>
            <a:r>
              <a:rPr lang="en-US">
                <a:solidFill>
                  <a:srgbClr val="FFFFFF"/>
                </a:solidFill>
              </a:rPr>
              <a:t>which components of the SharePoint Framework does the web part use</a:t>
            </a:r>
            <a:endParaRPr lang="en-US"/>
          </a:p>
          <a:p>
            <a:endParaRPr lang="en-US" sz="2400"/>
          </a:p>
          <a:p>
            <a:pPr lvl="1"/>
            <a:endParaRPr lang="en-US" b="1">
              <a:solidFill>
                <a:srgbClr val="F99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316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958F7F-DD1F-4F72-BED3-2B6B96A26176}"/>
              </a:ext>
            </a:extLst>
          </p:cNvPr>
          <p:cNvSpPr>
            <a:spLocks noGrp="1"/>
          </p:cNvSpPr>
          <p:nvPr/>
        </p:nvSpPr>
        <p:spPr>
          <a:xfrm>
            <a:off x="240632" y="193631"/>
            <a:ext cx="110103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2"/>
                </a:solidFill>
              </a:rPr>
              <a:t>SPFx Dynamic Bundling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CB9930-00C4-423A-9BE3-7159EBCA8918}"/>
              </a:ext>
            </a:extLst>
          </p:cNvPr>
          <p:cNvSpPr>
            <a:spLocks noGrp="1"/>
          </p:cNvSpPr>
          <p:nvPr/>
        </p:nvSpPr>
        <p:spPr>
          <a:xfrm>
            <a:off x="317633" y="1519193"/>
            <a:ext cx="6458551" cy="4775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Split functionality into multiple .</a:t>
            </a:r>
            <a:r>
              <a:rPr lang="en-US" err="1"/>
              <a:t>js</a:t>
            </a:r>
            <a:r>
              <a:rPr lang="en-US"/>
              <a:t> files</a:t>
            </a:r>
            <a:br>
              <a:rPr lang="en-US"/>
            </a:br>
            <a:endParaRPr lang="en-US"/>
          </a:p>
          <a:p>
            <a:r>
              <a:rPr lang="en-US"/>
              <a:t>Load additional .</a:t>
            </a:r>
            <a:r>
              <a:rPr lang="en-US" err="1"/>
              <a:t>js</a:t>
            </a:r>
            <a:r>
              <a:rPr lang="en-US"/>
              <a:t> files at execution time</a:t>
            </a:r>
            <a:br>
              <a:rPr lang="en-US"/>
            </a:br>
            <a:endParaRPr lang="en-US"/>
          </a:p>
          <a:p>
            <a:r>
              <a:rPr lang="en-US"/>
              <a:t>Reduces initial load of solution</a:t>
            </a:r>
          </a:p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A140A83-AC6E-451E-AE29-A40E8E16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129173" y="1519194"/>
            <a:ext cx="4908822" cy="215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F7172A-0E59-45E6-86AE-02DD80981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065" y="2139166"/>
            <a:ext cx="4824273" cy="2003929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59DAAC-40CF-4275-8DAA-D6A609F743BB}"/>
              </a:ext>
            </a:extLst>
          </p:cNvPr>
          <p:cNvSpPr txBox="1"/>
          <p:nvPr/>
        </p:nvSpPr>
        <p:spPr>
          <a:xfrm>
            <a:off x="492847" y="4467341"/>
            <a:ext cx="10403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https://github.com/SharePoint/sp-dev-fx-webparts/tree/master/samples/js-dynamic-bundling-libraries</a:t>
            </a:r>
          </a:p>
        </p:txBody>
      </p:sp>
    </p:spTree>
    <p:extLst>
      <p:ext uri="{BB962C8B-B14F-4D97-AF65-F5344CB8AC3E}">
        <p14:creationId xmlns:p14="http://schemas.microsoft.com/office/powerpoint/2010/main" val="404696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D56DEBD-CFC9-4C7B-A87C-F2E88D7F17F8}"/>
              </a:ext>
            </a:extLst>
          </p:cNvPr>
          <p:cNvSpPr txBox="1">
            <a:spLocks/>
          </p:cNvSpPr>
          <p:nvPr/>
        </p:nvSpPr>
        <p:spPr>
          <a:xfrm>
            <a:off x="0" y="2130426"/>
            <a:ext cx="12192000" cy="14700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>
                <a:solidFill>
                  <a:schemeClr val="bg2"/>
                </a:solidFill>
              </a:rPr>
              <a:t>DEMO</a:t>
            </a:r>
            <a:br>
              <a:rPr lang="en-US"/>
            </a:br>
            <a:r>
              <a:rPr lang="en-US" sz="4500"/>
              <a:t>Dynamic Bundling</a:t>
            </a:r>
          </a:p>
        </p:txBody>
      </p:sp>
    </p:spTree>
    <p:extLst>
      <p:ext uri="{BB962C8B-B14F-4D97-AF65-F5344CB8AC3E}">
        <p14:creationId xmlns:p14="http://schemas.microsoft.com/office/powerpoint/2010/main" val="783071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D56DEBD-CFC9-4C7B-A87C-F2E88D7F17F8}"/>
              </a:ext>
            </a:extLst>
          </p:cNvPr>
          <p:cNvSpPr txBox="1">
            <a:spLocks/>
          </p:cNvSpPr>
          <p:nvPr/>
        </p:nvSpPr>
        <p:spPr>
          <a:xfrm>
            <a:off x="0" y="2130426"/>
            <a:ext cx="12192000" cy="14700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>
                <a:solidFill>
                  <a:schemeClr val="bg2"/>
                </a:solidFill>
              </a:rPr>
              <a:t>SharePoint Power User Tips</a:t>
            </a:r>
            <a:endParaRPr lang="en-US" sz="4500"/>
          </a:p>
        </p:txBody>
      </p:sp>
    </p:spTree>
    <p:extLst>
      <p:ext uri="{BB962C8B-B14F-4D97-AF65-F5344CB8AC3E}">
        <p14:creationId xmlns:p14="http://schemas.microsoft.com/office/powerpoint/2010/main" val="3282270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958F7F-DD1F-4F72-BED3-2B6B96A26176}"/>
              </a:ext>
            </a:extLst>
          </p:cNvPr>
          <p:cNvSpPr>
            <a:spLocks noGrp="1"/>
          </p:cNvSpPr>
          <p:nvPr/>
        </p:nvSpPr>
        <p:spPr>
          <a:xfrm>
            <a:off x="240632" y="193631"/>
            <a:ext cx="110103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2"/>
                </a:solidFill>
              </a:rPr>
              <a:t>List Formatting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CB9930-00C4-423A-9BE3-7159EBCA8918}"/>
              </a:ext>
            </a:extLst>
          </p:cNvPr>
          <p:cNvSpPr>
            <a:spLocks noGrp="1"/>
          </p:cNvSpPr>
          <p:nvPr/>
        </p:nvSpPr>
        <p:spPr>
          <a:xfrm>
            <a:off x="317633" y="1519193"/>
            <a:ext cx="5778367" cy="47750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Column Formatting:</a:t>
            </a:r>
          </a:p>
          <a:p>
            <a:pPr lvl="1"/>
            <a:r>
              <a:rPr lang="en-US"/>
              <a:t>Control the Styling and Content of List Columns</a:t>
            </a:r>
          </a:p>
          <a:p>
            <a:r>
              <a:rPr lang="en-US"/>
              <a:t>View Formatting</a:t>
            </a:r>
          </a:p>
          <a:p>
            <a:pPr lvl="1"/>
            <a:r>
              <a:rPr lang="en-US"/>
              <a:t>Override the entire row</a:t>
            </a:r>
          </a:p>
          <a:p>
            <a:r>
              <a:rPr lang="en-US"/>
              <a:t>Deployment Strategy Sample:</a:t>
            </a:r>
          </a:p>
          <a:p>
            <a:pPr lvl="1"/>
            <a:r>
              <a:rPr lang="en-US">
                <a:solidFill>
                  <a:schemeClr val="bg2"/>
                </a:solidFill>
              </a:rPr>
              <a:t>http://bit.ly/LFDeploy</a:t>
            </a:r>
          </a:p>
          <a:p>
            <a:r>
              <a:rPr lang="en-US"/>
              <a:t>GitHub Sample Repository:</a:t>
            </a:r>
          </a:p>
          <a:p>
            <a:pPr lvl="1"/>
            <a:r>
              <a:rPr lang="en-US">
                <a:solidFill>
                  <a:schemeClr val="bg2"/>
                </a:solidFill>
              </a:rPr>
              <a:t>https://github.com/SharePoint/sp-dev-list-formatting</a:t>
            </a:r>
          </a:p>
        </p:txBody>
      </p:sp>
      <p:pic>
        <p:nvPicPr>
          <p:cNvPr id="6" name="Picture Placeholder 21">
            <a:extLst>
              <a:ext uri="{FF2B5EF4-FFF2-40B4-BE49-F238E27FC236}">
                <a16:creationId xmlns:a16="http://schemas.microsoft.com/office/drawing/2014/main" id="{6C34F014-2D3D-463F-B5D2-2698196387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" t="319" r="352" b="1209"/>
          <a:stretch/>
        </p:blipFill>
        <p:spPr>
          <a:xfrm>
            <a:off x="7908759" y="856412"/>
            <a:ext cx="3965608" cy="227179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Picture Placeholder 19">
            <a:extLst>
              <a:ext uri="{FF2B5EF4-FFF2-40B4-BE49-F238E27FC236}">
                <a16:creationId xmlns:a16="http://schemas.microsoft.com/office/drawing/2014/main" id="{A3429729-31EB-4921-A23A-257C65A5D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43" y="1317063"/>
            <a:ext cx="4532708" cy="341766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Picture Placeholder 17">
            <a:extLst>
              <a:ext uri="{FF2B5EF4-FFF2-40B4-BE49-F238E27FC236}">
                <a16:creationId xmlns:a16="http://schemas.microsoft.com/office/drawing/2014/main" id="{8491F3E4-0BF8-4324-B8B9-22E6BA9E51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" r="89" b="4108"/>
          <a:stretch/>
        </p:blipFill>
        <p:spPr>
          <a:xfrm>
            <a:off x="6096000" y="1818685"/>
            <a:ext cx="5235352" cy="394461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75044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72D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72D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72D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72D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D56DEBD-CFC9-4C7B-A87C-F2E88D7F17F8}"/>
              </a:ext>
            </a:extLst>
          </p:cNvPr>
          <p:cNvSpPr txBox="1">
            <a:spLocks/>
          </p:cNvSpPr>
          <p:nvPr/>
        </p:nvSpPr>
        <p:spPr>
          <a:xfrm>
            <a:off x="0" y="2130426"/>
            <a:ext cx="12192000" cy="14700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>
                <a:solidFill>
                  <a:schemeClr val="bg2"/>
                </a:solidFill>
              </a:rPr>
              <a:t>SPFx Deployment Options</a:t>
            </a:r>
            <a:endParaRPr lang="en-US" sz="4500"/>
          </a:p>
        </p:txBody>
      </p:sp>
    </p:spTree>
    <p:extLst>
      <p:ext uri="{BB962C8B-B14F-4D97-AF65-F5344CB8AC3E}">
        <p14:creationId xmlns:p14="http://schemas.microsoft.com/office/powerpoint/2010/main" val="1553006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F4308C-0F2F-4212-839C-D08191A85ED3}"/>
              </a:ext>
            </a:extLst>
          </p:cNvPr>
          <p:cNvSpPr/>
          <p:nvPr/>
        </p:nvSpPr>
        <p:spPr>
          <a:xfrm>
            <a:off x="3049016" y="3473"/>
            <a:ext cx="3054096" cy="3429000"/>
          </a:xfrm>
          <a:prstGeom prst="rect">
            <a:avLst/>
          </a:pr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 anchorCtr="0"/>
          <a:lstStyle/>
          <a:p>
            <a:pPr algn="ctr"/>
            <a:endParaRPr lang="en-US" sz="40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2620B8-4E1D-4080-AD20-48FB7F87E195}"/>
              </a:ext>
            </a:extLst>
          </p:cNvPr>
          <p:cNvSpPr/>
          <p:nvPr/>
        </p:nvSpPr>
        <p:spPr>
          <a:xfrm>
            <a:off x="9153590" y="3429000"/>
            <a:ext cx="3054096" cy="3429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b" anchorCtr="0"/>
          <a:lstStyle/>
          <a:p>
            <a:pPr algn="ctr"/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F873CC6-DC64-4B0B-8424-0BCFE4324678}"/>
              </a:ext>
            </a:extLst>
          </p:cNvPr>
          <p:cNvSpPr/>
          <p:nvPr/>
        </p:nvSpPr>
        <p:spPr>
          <a:xfrm>
            <a:off x="9523689" y="8016203"/>
            <a:ext cx="624069" cy="62406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4521006-CC27-405A-8F5E-07C84EFE9634}"/>
              </a:ext>
            </a:extLst>
          </p:cNvPr>
          <p:cNvSpPr/>
          <p:nvPr/>
        </p:nvSpPr>
        <p:spPr>
          <a:xfrm>
            <a:off x="11186443" y="8016203"/>
            <a:ext cx="624069" cy="624069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6B72AF9-F562-4547-B9CE-B778A83CFFE1}"/>
              </a:ext>
            </a:extLst>
          </p:cNvPr>
          <p:cNvSpPr/>
          <p:nvPr/>
        </p:nvSpPr>
        <p:spPr>
          <a:xfrm>
            <a:off x="12849196" y="8016203"/>
            <a:ext cx="624069" cy="624069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EE20ADF-EE9B-4E2F-9BE8-F0A2B7500488}"/>
              </a:ext>
            </a:extLst>
          </p:cNvPr>
          <p:cNvSpPr/>
          <p:nvPr/>
        </p:nvSpPr>
        <p:spPr>
          <a:xfrm flipH="1">
            <a:off x="7383831" y="8016203"/>
            <a:ext cx="624069" cy="624069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7D8F7C0-D3EA-4DE1-885C-03F73FC02BBC}"/>
              </a:ext>
            </a:extLst>
          </p:cNvPr>
          <p:cNvSpPr/>
          <p:nvPr/>
        </p:nvSpPr>
        <p:spPr>
          <a:xfrm flipH="1">
            <a:off x="5721077" y="8016203"/>
            <a:ext cx="624069" cy="62406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78238AE-9765-412A-BCD3-04DC231DFFD6}"/>
              </a:ext>
            </a:extLst>
          </p:cNvPr>
          <p:cNvSpPr/>
          <p:nvPr/>
        </p:nvSpPr>
        <p:spPr>
          <a:xfrm flipH="1">
            <a:off x="4058324" y="8016203"/>
            <a:ext cx="624069" cy="62406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092A2BD-A4C7-4428-9659-8EF6679E563D}"/>
              </a:ext>
            </a:extLst>
          </p:cNvPr>
          <p:cNvSpPr/>
          <p:nvPr/>
        </p:nvSpPr>
        <p:spPr>
          <a:xfrm flipH="1">
            <a:off x="3132054" y="7701170"/>
            <a:ext cx="624069" cy="62406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2EE0D8-DF35-40CD-9D5E-A76955F062EA}"/>
              </a:ext>
            </a:extLst>
          </p:cNvPr>
          <p:cNvGrpSpPr/>
          <p:nvPr/>
        </p:nvGrpSpPr>
        <p:grpSpPr>
          <a:xfrm>
            <a:off x="5864626" y="8167488"/>
            <a:ext cx="336966" cy="321499"/>
            <a:chOff x="2118665" y="1750614"/>
            <a:chExt cx="499807" cy="476865"/>
          </a:xfrm>
        </p:grpSpPr>
        <p:sp>
          <p:nvSpPr>
            <p:cNvPr id="16" name="Freeform 93">
              <a:extLst>
                <a:ext uri="{FF2B5EF4-FFF2-40B4-BE49-F238E27FC236}">
                  <a16:creationId xmlns:a16="http://schemas.microsoft.com/office/drawing/2014/main" id="{D123486A-8D1D-4BB7-B1C4-3636CBF5B09B}"/>
                </a:ext>
              </a:extLst>
            </p:cNvPr>
            <p:cNvSpPr>
              <a:spLocks noEditPoints="1"/>
            </p:cNvSpPr>
            <p:nvPr/>
          </p:nvSpPr>
          <p:spPr bwMode="invGray">
            <a:xfrm>
              <a:off x="2118665" y="1750614"/>
              <a:ext cx="121265" cy="476865"/>
            </a:xfrm>
            <a:custGeom>
              <a:avLst/>
              <a:gdLst>
                <a:gd name="T0" fmla="*/ 48 w 51"/>
                <a:gd name="T1" fmla="*/ 202 h 202"/>
                <a:gd name="T2" fmla="*/ 48 w 51"/>
                <a:gd name="T3" fmla="*/ 66 h 202"/>
                <a:gd name="T4" fmla="*/ 3 w 51"/>
                <a:gd name="T5" fmla="*/ 66 h 202"/>
                <a:gd name="T6" fmla="*/ 3 w 51"/>
                <a:gd name="T7" fmla="*/ 202 h 202"/>
                <a:gd name="T8" fmla="*/ 48 w 51"/>
                <a:gd name="T9" fmla="*/ 202 h 202"/>
                <a:gd name="T10" fmla="*/ 25 w 51"/>
                <a:gd name="T11" fmla="*/ 47 h 202"/>
                <a:gd name="T12" fmla="*/ 51 w 51"/>
                <a:gd name="T13" fmla="*/ 24 h 202"/>
                <a:gd name="T14" fmla="*/ 26 w 51"/>
                <a:gd name="T15" fmla="*/ 0 h 202"/>
                <a:gd name="T16" fmla="*/ 0 w 51"/>
                <a:gd name="T17" fmla="*/ 24 h 202"/>
                <a:gd name="T18" fmla="*/ 25 w 51"/>
                <a:gd name="T19" fmla="*/ 47 h 202"/>
                <a:gd name="T20" fmla="*/ 25 w 51"/>
                <a:gd name="T21" fmla="*/ 47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202">
                  <a:moveTo>
                    <a:pt x="48" y="202"/>
                  </a:moveTo>
                  <a:cubicBezTo>
                    <a:pt x="48" y="66"/>
                    <a:pt x="48" y="66"/>
                    <a:pt x="48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202"/>
                    <a:pt x="3" y="202"/>
                    <a:pt x="3" y="202"/>
                  </a:cubicBezTo>
                  <a:cubicBezTo>
                    <a:pt x="48" y="202"/>
                    <a:pt x="48" y="202"/>
                    <a:pt x="48" y="202"/>
                  </a:cubicBezTo>
                  <a:close/>
                  <a:moveTo>
                    <a:pt x="25" y="47"/>
                  </a:moveTo>
                  <a:cubicBezTo>
                    <a:pt x="41" y="47"/>
                    <a:pt x="51" y="37"/>
                    <a:pt x="51" y="24"/>
                  </a:cubicBezTo>
                  <a:cubicBezTo>
                    <a:pt x="51" y="11"/>
                    <a:pt x="41" y="0"/>
                    <a:pt x="26" y="0"/>
                  </a:cubicBez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5" y="47"/>
                  </a:cubicBezTo>
                  <a:cubicBezTo>
                    <a:pt x="25" y="47"/>
                    <a:pt x="25" y="47"/>
                    <a:pt x="25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7" name="Freeform 94">
              <a:extLst>
                <a:ext uri="{FF2B5EF4-FFF2-40B4-BE49-F238E27FC236}">
                  <a16:creationId xmlns:a16="http://schemas.microsoft.com/office/drawing/2014/main" id="{797EA68A-A761-49C1-8474-4D8FC950D9AB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290730" y="1899737"/>
              <a:ext cx="327742" cy="327742"/>
            </a:xfrm>
            <a:custGeom>
              <a:avLst/>
              <a:gdLst>
                <a:gd name="T0" fmla="*/ 0 w 138"/>
                <a:gd name="T1" fmla="*/ 139 h 139"/>
                <a:gd name="T2" fmla="*/ 45 w 138"/>
                <a:gd name="T3" fmla="*/ 139 h 139"/>
                <a:gd name="T4" fmla="*/ 45 w 138"/>
                <a:gd name="T5" fmla="*/ 63 h 139"/>
                <a:gd name="T6" fmla="*/ 47 w 138"/>
                <a:gd name="T7" fmla="*/ 52 h 139"/>
                <a:gd name="T8" fmla="*/ 70 w 138"/>
                <a:gd name="T9" fmla="*/ 35 h 139"/>
                <a:gd name="T10" fmla="*/ 93 w 138"/>
                <a:gd name="T11" fmla="*/ 66 h 139"/>
                <a:gd name="T12" fmla="*/ 93 w 138"/>
                <a:gd name="T13" fmla="*/ 139 h 139"/>
                <a:gd name="T14" fmla="*/ 138 w 138"/>
                <a:gd name="T15" fmla="*/ 139 h 139"/>
                <a:gd name="T16" fmla="*/ 138 w 138"/>
                <a:gd name="T17" fmla="*/ 61 h 139"/>
                <a:gd name="T18" fmla="*/ 86 w 138"/>
                <a:gd name="T19" fmla="*/ 0 h 139"/>
                <a:gd name="T20" fmla="*/ 45 w 138"/>
                <a:gd name="T21" fmla="*/ 23 h 139"/>
                <a:gd name="T22" fmla="*/ 45 w 138"/>
                <a:gd name="T23" fmla="*/ 23 h 139"/>
                <a:gd name="T24" fmla="*/ 45 w 138"/>
                <a:gd name="T25" fmla="*/ 3 h 139"/>
                <a:gd name="T26" fmla="*/ 0 w 138"/>
                <a:gd name="T27" fmla="*/ 3 h 139"/>
                <a:gd name="T28" fmla="*/ 0 w 138"/>
                <a:gd name="T2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8" h="139">
                  <a:moveTo>
                    <a:pt x="0" y="139"/>
                  </a:moveTo>
                  <a:cubicBezTo>
                    <a:pt x="45" y="139"/>
                    <a:pt x="45" y="139"/>
                    <a:pt x="45" y="139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5" y="59"/>
                    <a:pt x="45" y="55"/>
                    <a:pt x="47" y="52"/>
                  </a:cubicBezTo>
                  <a:cubicBezTo>
                    <a:pt x="50" y="44"/>
                    <a:pt x="57" y="35"/>
                    <a:pt x="70" y="35"/>
                  </a:cubicBezTo>
                  <a:cubicBezTo>
                    <a:pt x="86" y="35"/>
                    <a:pt x="93" y="48"/>
                    <a:pt x="93" y="66"/>
                  </a:cubicBezTo>
                  <a:cubicBezTo>
                    <a:pt x="93" y="139"/>
                    <a:pt x="93" y="139"/>
                    <a:pt x="93" y="139"/>
                  </a:cubicBezTo>
                  <a:cubicBezTo>
                    <a:pt x="138" y="139"/>
                    <a:pt x="138" y="139"/>
                    <a:pt x="138" y="139"/>
                  </a:cubicBezTo>
                  <a:cubicBezTo>
                    <a:pt x="138" y="61"/>
                    <a:pt x="138" y="61"/>
                    <a:pt x="138" y="61"/>
                  </a:cubicBezTo>
                  <a:cubicBezTo>
                    <a:pt x="138" y="19"/>
                    <a:pt x="116" y="0"/>
                    <a:pt x="86" y="0"/>
                  </a:cubicBezTo>
                  <a:cubicBezTo>
                    <a:pt x="61" y="0"/>
                    <a:pt x="51" y="13"/>
                    <a:pt x="45" y="2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16"/>
                    <a:pt x="0" y="139"/>
                    <a:pt x="0" y="1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34451C3-BAD2-4311-96CD-E441C2E53EF8}"/>
              </a:ext>
            </a:extLst>
          </p:cNvPr>
          <p:cNvGrpSpPr/>
          <p:nvPr/>
        </p:nvGrpSpPr>
        <p:grpSpPr>
          <a:xfrm>
            <a:off x="12951996" y="8195733"/>
            <a:ext cx="418497" cy="265008"/>
            <a:chOff x="8047383" y="1827632"/>
            <a:chExt cx="571910" cy="362155"/>
          </a:xfrm>
        </p:grpSpPr>
        <p:sp>
          <p:nvSpPr>
            <p:cNvPr id="19" name="Freeform 144">
              <a:extLst>
                <a:ext uri="{FF2B5EF4-FFF2-40B4-BE49-F238E27FC236}">
                  <a16:creationId xmlns:a16="http://schemas.microsoft.com/office/drawing/2014/main" id="{1CE012D8-E16C-47BE-945B-635D45EF1AB0}"/>
                </a:ext>
              </a:extLst>
            </p:cNvPr>
            <p:cNvSpPr>
              <a:spLocks noEditPoints="1"/>
            </p:cNvSpPr>
            <p:nvPr/>
          </p:nvSpPr>
          <p:spPr bwMode="invGray">
            <a:xfrm>
              <a:off x="8047383" y="1827632"/>
              <a:ext cx="288413" cy="353961"/>
            </a:xfrm>
            <a:custGeom>
              <a:avLst/>
              <a:gdLst>
                <a:gd name="T0" fmla="*/ 111 w 122"/>
                <a:gd name="T1" fmla="*/ 16 h 149"/>
                <a:gd name="T2" fmla="*/ 118 w 122"/>
                <a:gd name="T3" fmla="*/ 38 h 149"/>
                <a:gd name="T4" fmla="*/ 111 w 122"/>
                <a:gd name="T5" fmla="*/ 60 h 149"/>
                <a:gd name="T6" fmla="*/ 99 w 122"/>
                <a:gd name="T7" fmla="*/ 69 h 149"/>
                <a:gd name="T8" fmla="*/ 117 w 122"/>
                <a:gd name="T9" fmla="*/ 82 h 149"/>
                <a:gd name="T10" fmla="*/ 122 w 122"/>
                <a:gd name="T11" fmla="*/ 104 h 149"/>
                <a:gd name="T12" fmla="*/ 116 w 122"/>
                <a:gd name="T13" fmla="*/ 128 h 149"/>
                <a:gd name="T14" fmla="*/ 105 w 122"/>
                <a:gd name="T15" fmla="*/ 139 h 149"/>
                <a:gd name="T16" fmla="*/ 88 w 122"/>
                <a:gd name="T17" fmla="*/ 147 h 149"/>
                <a:gd name="T18" fmla="*/ 67 w 122"/>
                <a:gd name="T19" fmla="*/ 149 h 149"/>
                <a:gd name="T20" fmla="*/ 0 w 122"/>
                <a:gd name="T21" fmla="*/ 149 h 149"/>
                <a:gd name="T22" fmla="*/ 0 w 122"/>
                <a:gd name="T23" fmla="*/ 0 h 149"/>
                <a:gd name="T24" fmla="*/ 72 w 122"/>
                <a:gd name="T25" fmla="*/ 0 h 149"/>
                <a:gd name="T26" fmla="*/ 111 w 122"/>
                <a:gd name="T27" fmla="*/ 16 h 149"/>
                <a:gd name="T28" fmla="*/ 30 w 122"/>
                <a:gd name="T29" fmla="*/ 26 h 149"/>
                <a:gd name="T30" fmla="*/ 30 w 122"/>
                <a:gd name="T31" fmla="*/ 58 h 149"/>
                <a:gd name="T32" fmla="*/ 66 w 122"/>
                <a:gd name="T33" fmla="*/ 58 h 149"/>
                <a:gd name="T34" fmla="*/ 82 w 122"/>
                <a:gd name="T35" fmla="*/ 55 h 149"/>
                <a:gd name="T36" fmla="*/ 88 w 122"/>
                <a:gd name="T37" fmla="*/ 42 h 149"/>
                <a:gd name="T38" fmla="*/ 80 w 122"/>
                <a:gd name="T39" fmla="*/ 28 h 149"/>
                <a:gd name="T40" fmla="*/ 62 w 122"/>
                <a:gd name="T41" fmla="*/ 26 h 149"/>
                <a:gd name="T42" fmla="*/ 30 w 122"/>
                <a:gd name="T43" fmla="*/ 26 h 149"/>
                <a:gd name="T44" fmla="*/ 30 w 122"/>
                <a:gd name="T45" fmla="*/ 83 h 149"/>
                <a:gd name="T46" fmla="*/ 30 w 122"/>
                <a:gd name="T47" fmla="*/ 123 h 149"/>
                <a:gd name="T48" fmla="*/ 66 w 122"/>
                <a:gd name="T49" fmla="*/ 123 h 149"/>
                <a:gd name="T50" fmla="*/ 81 w 122"/>
                <a:gd name="T51" fmla="*/ 120 h 149"/>
                <a:gd name="T52" fmla="*/ 91 w 122"/>
                <a:gd name="T53" fmla="*/ 102 h 149"/>
                <a:gd name="T54" fmla="*/ 81 w 122"/>
                <a:gd name="T55" fmla="*/ 86 h 149"/>
                <a:gd name="T56" fmla="*/ 66 w 122"/>
                <a:gd name="T57" fmla="*/ 83 h 149"/>
                <a:gd name="T58" fmla="*/ 30 w 122"/>
                <a:gd name="T59" fmla="*/ 8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2" h="149">
                  <a:moveTo>
                    <a:pt x="111" y="16"/>
                  </a:moveTo>
                  <a:cubicBezTo>
                    <a:pt x="115" y="22"/>
                    <a:pt x="118" y="29"/>
                    <a:pt x="118" y="38"/>
                  </a:cubicBezTo>
                  <a:cubicBezTo>
                    <a:pt x="118" y="47"/>
                    <a:pt x="115" y="55"/>
                    <a:pt x="111" y="60"/>
                  </a:cubicBezTo>
                  <a:cubicBezTo>
                    <a:pt x="108" y="63"/>
                    <a:pt x="104" y="66"/>
                    <a:pt x="99" y="69"/>
                  </a:cubicBezTo>
                  <a:cubicBezTo>
                    <a:pt x="107" y="72"/>
                    <a:pt x="113" y="76"/>
                    <a:pt x="117" y="82"/>
                  </a:cubicBezTo>
                  <a:cubicBezTo>
                    <a:pt x="120" y="88"/>
                    <a:pt x="122" y="95"/>
                    <a:pt x="122" y="104"/>
                  </a:cubicBezTo>
                  <a:cubicBezTo>
                    <a:pt x="122" y="113"/>
                    <a:pt x="120" y="121"/>
                    <a:pt x="116" y="128"/>
                  </a:cubicBezTo>
                  <a:cubicBezTo>
                    <a:pt x="113" y="132"/>
                    <a:pt x="109" y="136"/>
                    <a:pt x="105" y="139"/>
                  </a:cubicBezTo>
                  <a:cubicBezTo>
                    <a:pt x="100" y="143"/>
                    <a:pt x="95" y="145"/>
                    <a:pt x="88" y="147"/>
                  </a:cubicBezTo>
                  <a:cubicBezTo>
                    <a:pt x="82" y="148"/>
                    <a:pt x="75" y="149"/>
                    <a:pt x="67" y="14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90" y="0"/>
                    <a:pt x="103" y="5"/>
                    <a:pt x="111" y="16"/>
                  </a:cubicBezTo>
                  <a:close/>
                  <a:moveTo>
                    <a:pt x="30" y="26"/>
                  </a:moveTo>
                  <a:cubicBezTo>
                    <a:pt x="30" y="58"/>
                    <a:pt x="30" y="58"/>
                    <a:pt x="30" y="58"/>
                  </a:cubicBezTo>
                  <a:cubicBezTo>
                    <a:pt x="66" y="58"/>
                    <a:pt x="66" y="58"/>
                    <a:pt x="66" y="58"/>
                  </a:cubicBezTo>
                  <a:cubicBezTo>
                    <a:pt x="72" y="58"/>
                    <a:pt x="78" y="57"/>
                    <a:pt x="82" y="55"/>
                  </a:cubicBezTo>
                  <a:cubicBezTo>
                    <a:pt x="86" y="52"/>
                    <a:pt x="88" y="48"/>
                    <a:pt x="88" y="42"/>
                  </a:cubicBezTo>
                  <a:cubicBezTo>
                    <a:pt x="88" y="35"/>
                    <a:pt x="85" y="30"/>
                    <a:pt x="80" y="28"/>
                  </a:cubicBezTo>
                  <a:cubicBezTo>
                    <a:pt x="75" y="26"/>
                    <a:pt x="69" y="26"/>
                    <a:pt x="62" y="26"/>
                  </a:cubicBezTo>
                  <a:lnTo>
                    <a:pt x="30" y="26"/>
                  </a:lnTo>
                  <a:close/>
                  <a:moveTo>
                    <a:pt x="30" y="83"/>
                  </a:moveTo>
                  <a:cubicBezTo>
                    <a:pt x="30" y="123"/>
                    <a:pt x="30" y="123"/>
                    <a:pt x="30" y="123"/>
                  </a:cubicBezTo>
                  <a:cubicBezTo>
                    <a:pt x="66" y="123"/>
                    <a:pt x="66" y="123"/>
                    <a:pt x="66" y="123"/>
                  </a:cubicBezTo>
                  <a:cubicBezTo>
                    <a:pt x="72" y="123"/>
                    <a:pt x="77" y="122"/>
                    <a:pt x="81" y="120"/>
                  </a:cubicBezTo>
                  <a:cubicBezTo>
                    <a:pt x="88" y="117"/>
                    <a:pt x="91" y="111"/>
                    <a:pt x="91" y="102"/>
                  </a:cubicBezTo>
                  <a:cubicBezTo>
                    <a:pt x="91" y="94"/>
                    <a:pt x="88" y="89"/>
                    <a:pt x="81" y="86"/>
                  </a:cubicBezTo>
                  <a:cubicBezTo>
                    <a:pt x="78" y="84"/>
                    <a:pt x="73" y="83"/>
                    <a:pt x="66" y="83"/>
                  </a:cubicBezTo>
                  <a:lnTo>
                    <a:pt x="3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20" name="Freeform 145">
              <a:extLst>
                <a:ext uri="{FF2B5EF4-FFF2-40B4-BE49-F238E27FC236}">
                  <a16:creationId xmlns:a16="http://schemas.microsoft.com/office/drawing/2014/main" id="{269D19C5-D676-4CE8-9662-7E4775699341}"/>
                </a:ext>
              </a:extLst>
            </p:cNvPr>
            <p:cNvSpPr>
              <a:spLocks noEditPoints="1"/>
            </p:cNvSpPr>
            <p:nvPr/>
          </p:nvSpPr>
          <p:spPr bwMode="invGray">
            <a:xfrm>
              <a:off x="8358738" y="1912845"/>
              <a:ext cx="260555" cy="276942"/>
            </a:xfrm>
            <a:custGeom>
              <a:avLst/>
              <a:gdLst>
                <a:gd name="T0" fmla="*/ 81 w 110"/>
                <a:gd name="T1" fmla="*/ 5 h 117"/>
                <a:gd name="T2" fmla="*/ 100 w 110"/>
                <a:gd name="T3" fmla="*/ 21 h 117"/>
                <a:gd name="T4" fmla="*/ 108 w 110"/>
                <a:gd name="T5" fmla="*/ 44 h 117"/>
                <a:gd name="T6" fmla="*/ 109 w 110"/>
                <a:gd name="T7" fmla="*/ 66 h 117"/>
                <a:gd name="T8" fmla="*/ 29 w 110"/>
                <a:gd name="T9" fmla="*/ 66 h 117"/>
                <a:gd name="T10" fmla="*/ 41 w 110"/>
                <a:gd name="T11" fmla="*/ 89 h 117"/>
                <a:gd name="T12" fmla="*/ 56 w 110"/>
                <a:gd name="T13" fmla="*/ 93 h 117"/>
                <a:gd name="T14" fmla="*/ 73 w 110"/>
                <a:gd name="T15" fmla="*/ 88 h 117"/>
                <a:gd name="T16" fmla="*/ 78 w 110"/>
                <a:gd name="T17" fmla="*/ 81 h 117"/>
                <a:gd name="T18" fmla="*/ 108 w 110"/>
                <a:gd name="T19" fmla="*/ 81 h 117"/>
                <a:gd name="T20" fmla="*/ 97 w 110"/>
                <a:gd name="T21" fmla="*/ 101 h 117"/>
                <a:gd name="T22" fmla="*/ 56 w 110"/>
                <a:gd name="T23" fmla="*/ 117 h 117"/>
                <a:gd name="T24" fmla="*/ 17 w 110"/>
                <a:gd name="T25" fmla="*/ 103 h 117"/>
                <a:gd name="T26" fmla="*/ 0 w 110"/>
                <a:gd name="T27" fmla="*/ 59 h 117"/>
                <a:gd name="T28" fmla="*/ 15 w 110"/>
                <a:gd name="T29" fmla="*/ 15 h 117"/>
                <a:gd name="T30" fmla="*/ 55 w 110"/>
                <a:gd name="T31" fmla="*/ 0 h 117"/>
                <a:gd name="T32" fmla="*/ 81 w 110"/>
                <a:gd name="T33" fmla="*/ 5 h 117"/>
                <a:gd name="T34" fmla="*/ 37 w 110"/>
                <a:gd name="T35" fmla="*/ 30 h 117"/>
                <a:gd name="T36" fmla="*/ 30 w 110"/>
                <a:gd name="T37" fmla="*/ 47 h 117"/>
                <a:gd name="T38" fmla="*/ 79 w 110"/>
                <a:gd name="T39" fmla="*/ 47 h 117"/>
                <a:gd name="T40" fmla="*/ 72 w 110"/>
                <a:gd name="T41" fmla="*/ 29 h 117"/>
                <a:gd name="T42" fmla="*/ 55 w 110"/>
                <a:gd name="T43" fmla="*/ 23 h 117"/>
                <a:gd name="T44" fmla="*/ 37 w 110"/>
                <a:gd name="T45" fmla="*/ 3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117">
                  <a:moveTo>
                    <a:pt x="81" y="5"/>
                  </a:moveTo>
                  <a:cubicBezTo>
                    <a:pt x="88" y="8"/>
                    <a:pt x="95" y="14"/>
                    <a:pt x="100" y="21"/>
                  </a:cubicBezTo>
                  <a:cubicBezTo>
                    <a:pt x="104" y="28"/>
                    <a:pt x="107" y="35"/>
                    <a:pt x="108" y="44"/>
                  </a:cubicBezTo>
                  <a:cubicBezTo>
                    <a:pt x="109" y="49"/>
                    <a:pt x="110" y="56"/>
                    <a:pt x="109" y="66"/>
                  </a:cubicBezTo>
                  <a:cubicBezTo>
                    <a:pt x="29" y="66"/>
                    <a:pt x="29" y="66"/>
                    <a:pt x="29" y="66"/>
                  </a:cubicBezTo>
                  <a:cubicBezTo>
                    <a:pt x="29" y="77"/>
                    <a:pt x="33" y="85"/>
                    <a:pt x="41" y="89"/>
                  </a:cubicBezTo>
                  <a:cubicBezTo>
                    <a:pt x="45" y="92"/>
                    <a:pt x="50" y="93"/>
                    <a:pt x="56" y="93"/>
                  </a:cubicBezTo>
                  <a:cubicBezTo>
                    <a:pt x="63" y="93"/>
                    <a:pt x="68" y="92"/>
                    <a:pt x="73" y="88"/>
                  </a:cubicBezTo>
                  <a:cubicBezTo>
                    <a:pt x="75" y="86"/>
                    <a:pt x="77" y="84"/>
                    <a:pt x="78" y="81"/>
                  </a:cubicBezTo>
                  <a:cubicBezTo>
                    <a:pt x="108" y="81"/>
                    <a:pt x="108" y="81"/>
                    <a:pt x="108" y="81"/>
                  </a:cubicBezTo>
                  <a:cubicBezTo>
                    <a:pt x="107" y="87"/>
                    <a:pt x="104" y="94"/>
                    <a:pt x="97" y="101"/>
                  </a:cubicBezTo>
                  <a:cubicBezTo>
                    <a:pt x="87" y="111"/>
                    <a:pt x="73" y="117"/>
                    <a:pt x="56" y="117"/>
                  </a:cubicBezTo>
                  <a:cubicBezTo>
                    <a:pt x="41" y="117"/>
                    <a:pt x="28" y="112"/>
                    <a:pt x="17" y="103"/>
                  </a:cubicBezTo>
                  <a:cubicBezTo>
                    <a:pt x="6" y="94"/>
                    <a:pt x="0" y="79"/>
                    <a:pt x="0" y="59"/>
                  </a:cubicBezTo>
                  <a:cubicBezTo>
                    <a:pt x="0" y="40"/>
                    <a:pt x="5" y="25"/>
                    <a:pt x="15" y="15"/>
                  </a:cubicBezTo>
                  <a:cubicBezTo>
                    <a:pt x="25" y="5"/>
                    <a:pt x="38" y="0"/>
                    <a:pt x="55" y="0"/>
                  </a:cubicBezTo>
                  <a:cubicBezTo>
                    <a:pt x="64" y="0"/>
                    <a:pt x="73" y="1"/>
                    <a:pt x="81" y="5"/>
                  </a:cubicBezTo>
                  <a:close/>
                  <a:moveTo>
                    <a:pt x="37" y="30"/>
                  </a:moveTo>
                  <a:cubicBezTo>
                    <a:pt x="33" y="34"/>
                    <a:pt x="31" y="40"/>
                    <a:pt x="30" y="47"/>
                  </a:cubicBezTo>
                  <a:cubicBezTo>
                    <a:pt x="79" y="47"/>
                    <a:pt x="79" y="47"/>
                    <a:pt x="79" y="47"/>
                  </a:cubicBezTo>
                  <a:cubicBezTo>
                    <a:pt x="79" y="39"/>
                    <a:pt x="76" y="33"/>
                    <a:pt x="72" y="29"/>
                  </a:cubicBezTo>
                  <a:cubicBezTo>
                    <a:pt x="67" y="25"/>
                    <a:pt x="61" y="23"/>
                    <a:pt x="55" y="23"/>
                  </a:cubicBezTo>
                  <a:cubicBezTo>
                    <a:pt x="47" y="23"/>
                    <a:pt x="42" y="25"/>
                    <a:pt x="37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21" name="Rectangle 146">
              <a:extLst>
                <a:ext uri="{FF2B5EF4-FFF2-40B4-BE49-F238E27FC236}">
                  <a16:creationId xmlns:a16="http://schemas.microsoft.com/office/drawing/2014/main" id="{84FAC303-5E09-4BD8-8785-3D7417E21036}"/>
                </a:ext>
              </a:extLst>
            </p:cNvPr>
            <p:cNvSpPr>
              <a:spLocks noChangeArrowheads="1"/>
            </p:cNvSpPr>
            <p:nvPr/>
          </p:nvSpPr>
          <p:spPr bwMode="invGray">
            <a:xfrm>
              <a:off x="8411177" y="1845659"/>
              <a:ext cx="152401" cy="4260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</p:grpSp>
      <p:sp>
        <p:nvSpPr>
          <p:cNvPr id="22" name="Freeform 8">
            <a:extLst>
              <a:ext uri="{FF2B5EF4-FFF2-40B4-BE49-F238E27FC236}">
                <a16:creationId xmlns:a16="http://schemas.microsoft.com/office/drawing/2014/main" id="{5FCA64DD-F862-4B87-9593-F8FC05DEFA1E}"/>
              </a:ext>
            </a:extLst>
          </p:cNvPr>
          <p:cNvSpPr>
            <a:spLocks/>
          </p:cNvSpPr>
          <p:nvPr/>
        </p:nvSpPr>
        <p:spPr bwMode="auto">
          <a:xfrm>
            <a:off x="11336502" y="8123681"/>
            <a:ext cx="323953" cy="409112"/>
          </a:xfrm>
          <a:custGeom>
            <a:avLst/>
            <a:gdLst>
              <a:gd name="T0" fmla="*/ 347 w 866"/>
              <a:gd name="T1" fmla="*/ 731 h 1094"/>
              <a:gd name="T2" fmla="*/ 182 w 866"/>
              <a:gd name="T3" fmla="*/ 1094 h 1094"/>
              <a:gd name="T4" fmla="*/ 265 w 866"/>
              <a:gd name="T5" fmla="*/ 526 h 1094"/>
              <a:gd name="T6" fmla="*/ 402 w 866"/>
              <a:gd name="T7" fmla="*/ 265 h 1094"/>
              <a:gd name="T8" fmla="*/ 463 w 866"/>
              <a:gd name="T9" fmla="*/ 690 h 1094"/>
              <a:gd name="T10" fmla="*/ 628 w 866"/>
              <a:gd name="T11" fmla="*/ 197 h 1094"/>
              <a:gd name="T12" fmla="*/ 128 w 866"/>
              <a:gd name="T13" fmla="*/ 464 h 1094"/>
              <a:gd name="T14" fmla="*/ 155 w 866"/>
              <a:gd name="T15" fmla="*/ 642 h 1094"/>
              <a:gd name="T16" fmla="*/ 4 w 866"/>
              <a:gd name="T17" fmla="*/ 395 h 1094"/>
              <a:gd name="T18" fmla="*/ 367 w 866"/>
              <a:gd name="T19" fmla="*/ 26 h 1094"/>
              <a:gd name="T20" fmla="*/ 833 w 866"/>
              <a:gd name="T21" fmla="*/ 320 h 1094"/>
              <a:gd name="T22" fmla="*/ 491 w 866"/>
              <a:gd name="T23" fmla="*/ 800 h 1094"/>
              <a:gd name="T24" fmla="*/ 347 w 866"/>
              <a:gd name="T25" fmla="*/ 731 h 1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66" h="1094">
                <a:moveTo>
                  <a:pt x="347" y="731"/>
                </a:moveTo>
                <a:cubicBezTo>
                  <a:pt x="319" y="879"/>
                  <a:pt x="284" y="1020"/>
                  <a:pt x="182" y="1094"/>
                </a:cubicBezTo>
                <a:cubicBezTo>
                  <a:pt x="151" y="871"/>
                  <a:pt x="229" y="703"/>
                  <a:pt x="265" y="526"/>
                </a:cubicBezTo>
                <a:cubicBezTo>
                  <a:pt x="203" y="422"/>
                  <a:pt x="272" y="214"/>
                  <a:pt x="402" y="265"/>
                </a:cubicBezTo>
                <a:cubicBezTo>
                  <a:pt x="561" y="328"/>
                  <a:pt x="264" y="650"/>
                  <a:pt x="463" y="690"/>
                </a:cubicBezTo>
                <a:cubicBezTo>
                  <a:pt x="672" y="732"/>
                  <a:pt x="757" y="328"/>
                  <a:pt x="628" y="197"/>
                </a:cubicBezTo>
                <a:cubicBezTo>
                  <a:pt x="441" y="7"/>
                  <a:pt x="84" y="192"/>
                  <a:pt x="128" y="464"/>
                </a:cubicBezTo>
                <a:cubicBezTo>
                  <a:pt x="138" y="530"/>
                  <a:pt x="207" y="550"/>
                  <a:pt x="155" y="642"/>
                </a:cubicBezTo>
                <a:cubicBezTo>
                  <a:pt x="35" y="616"/>
                  <a:pt x="0" y="521"/>
                  <a:pt x="4" y="395"/>
                </a:cubicBezTo>
                <a:cubicBezTo>
                  <a:pt x="12" y="190"/>
                  <a:pt x="189" y="46"/>
                  <a:pt x="367" y="26"/>
                </a:cubicBezTo>
                <a:cubicBezTo>
                  <a:pt x="593" y="0"/>
                  <a:pt x="804" y="108"/>
                  <a:pt x="833" y="320"/>
                </a:cubicBezTo>
                <a:cubicBezTo>
                  <a:pt x="866" y="559"/>
                  <a:pt x="731" y="818"/>
                  <a:pt x="491" y="800"/>
                </a:cubicBezTo>
                <a:cubicBezTo>
                  <a:pt x="425" y="795"/>
                  <a:pt x="398" y="762"/>
                  <a:pt x="347" y="7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E352B87-AC3F-4BC3-91C6-50FFEC4CFCAF}"/>
              </a:ext>
            </a:extLst>
          </p:cNvPr>
          <p:cNvGrpSpPr/>
          <p:nvPr/>
        </p:nvGrpSpPr>
        <p:grpSpPr>
          <a:xfrm>
            <a:off x="7533221" y="8133148"/>
            <a:ext cx="325338" cy="390178"/>
            <a:chOff x="8071963" y="3061130"/>
            <a:chExt cx="476865" cy="571910"/>
          </a:xfrm>
        </p:grpSpPr>
        <p:sp>
          <p:nvSpPr>
            <p:cNvPr id="24" name="Freeform 88">
              <a:extLst>
                <a:ext uri="{FF2B5EF4-FFF2-40B4-BE49-F238E27FC236}">
                  <a16:creationId xmlns:a16="http://schemas.microsoft.com/office/drawing/2014/main" id="{A958B3D4-B1FD-49CF-B1E5-B85FDBC485F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8145706" y="3061130"/>
              <a:ext cx="109794" cy="211394"/>
            </a:xfrm>
            <a:custGeom>
              <a:avLst/>
              <a:gdLst>
                <a:gd name="T0" fmla="*/ 47 w 67"/>
                <a:gd name="T1" fmla="*/ 0 h 129"/>
                <a:gd name="T2" fmla="*/ 34 w 67"/>
                <a:gd name="T3" fmla="*/ 51 h 129"/>
                <a:gd name="T4" fmla="*/ 32 w 67"/>
                <a:gd name="T5" fmla="*/ 51 h 129"/>
                <a:gd name="T6" fmla="*/ 19 w 67"/>
                <a:gd name="T7" fmla="*/ 0 h 129"/>
                <a:gd name="T8" fmla="*/ 0 w 67"/>
                <a:gd name="T9" fmla="*/ 0 h 129"/>
                <a:gd name="T10" fmla="*/ 23 w 67"/>
                <a:gd name="T11" fmla="*/ 78 h 129"/>
                <a:gd name="T12" fmla="*/ 23 w 67"/>
                <a:gd name="T13" fmla="*/ 129 h 129"/>
                <a:gd name="T14" fmla="*/ 44 w 67"/>
                <a:gd name="T15" fmla="*/ 129 h 129"/>
                <a:gd name="T16" fmla="*/ 44 w 67"/>
                <a:gd name="T17" fmla="*/ 76 h 129"/>
                <a:gd name="T18" fmla="*/ 67 w 67"/>
                <a:gd name="T19" fmla="*/ 0 h 129"/>
                <a:gd name="T20" fmla="*/ 47 w 67"/>
                <a:gd name="T2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129">
                  <a:moveTo>
                    <a:pt x="47" y="0"/>
                  </a:moveTo>
                  <a:lnTo>
                    <a:pt x="34" y="51"/>
                  </a:lnTo>
                  <a:lnTo>
                    <a:pt x="32" y="51"/>
                  </a:lnTo>
                  <a:lnTo>
                    <a:pt x="19" y="0"/>
                  </a:lnTo>
                  <a:lnTo>
                    <a:pt x="0" y="0"/>
                  </a:lnTo>
                  <a:lnTo>
                    <a:pt x="23" y="78"/>
                  </a:lnTo>
                  <a:lnTo>
                    <a:pt x="23" y="129"/>
                  </a:lnTo>
                  <a:lnTo>
                    <a:pt x="44" y="129"/>
                  </a:lnTo>
                  <a:lnTo>
                    <a:pt x="44" y="76"/>
                  </a:lnTo>
                  <a:lnTo>
                    <a:pt x="6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5" name="Freeform 89">
              <a:extLst>
                <a:ext uri="{FF2B5EF4-FFF2-40B4-BE49-F238E27FC236}">
                  <a16:creationId xmlns:a16="http://schemas.microsoft.com/office/drawing/2014/main" id="{43E76D7B-F95B-4361-8E4F-721DF3900351}"/>
                </a:ext>
              </a:extLst>
            </p:cNvPr>
            <p:cNvSpPr>
              <a:spLocks noEditPoints="1"/>
            </p:cNvSpPr>
            <p:nvPr/>
          </p:nvSpPr>
          <p:spPr bwMode="invGray">
            <a:xfrm>
              <a:off x="8252221" y="3113568"/>
              <a:ext cx="85213" cy="163871"/>
            </a:xfrm>
            <a:custGeom>
              <a:avLst/>
              <a:gdLst>
                <a:gd name="T0" fmla="*/ 14 w 36"/>
                <a:gd name="T1" fmla="*/ 56 h 69"/>
                <a:gd name="T2" fmla="*/ 13 w 36"/>
                <a:gd name="T3" fmla="*/ 52 h 69"/>
                <a:gd name="T4" fmla="*/ 13 w 36"/>
                <a:gd name="T5" fmla="*/ 16 h 69"/>
                <a:gd name="T6" fmla="*/ 14 w 36"/>
                <a:gd name="T7" fmla="*/ 12 h 69"/>
                <a:gd name="T8" fmla="*/ 18 w 36"/>
                <a:gd name="T9" fmla="*/ 11 h 69"/>
                <a:gd name="T10" fmla="*/ 22 w 36"/>
                <a:gd name="T11" fmla="*/ 12 h 69"/>
                <a:gd name="T12" fmla="*/ 23 w 36"/>
                <a:gd name="T13" fmla="*/ 16 h 69"/>
                <a:gd name="T14" fmla="*/ 23 w 36"/>
                <a:gd name="T15" fmla="*/ 52 h 69"/>
                <a:gd name="T16" fmla="*/ 22 w 36"/>
                <a:gd name="T17" fmla="*/ 56 h 69"/>
                <a:gd name="T18" fmla="*/ 18 w 36"/>
                <a:gd name="T19" fmla="*/ 57 h 69"/>
                <a:gd name="T20" fmla="*/ 14 w 36"/>
                <a:gd name="T21" fmla="*/ 56 h 69"/>
                <a:gd name="T22" fmla="*/ 5 w 36"/>
                <a:gd name="T23" fmla="*/ 4 h 69"/>
                <a:gd name="T24" fmla="*/ 0 w 36"/>
                <a:gd name="T25" fmla="*/ 16 h 69"/>
                <a:gd name="T26" fmla="*/ 0 w 36"/>
                <a:gd name="T27" fmla="*/ 50 h 69"/>
                <a:gd name="T28" fmla="*/ 5 w 36"/>
                <a:gd name="T29" fmla="*/ 64 h 69"/>
                <a:gd name="T30" fmla="*/ 18 w 36"/>
                <a:gd name="T31" fmla="*/ 69 h 69"/>
                <a:gd name="T32" fmla="*/ 31 w 36"/>
                <a:gd name="T33" fmla="*/ 64 h 69"/>
                <a:gd name="T34" fmla="*/ 36 w 36"/>
                <a:gd name="T35" fmla="*/ 51 h 69"/>
                <a:gd name="T36" fmla="*/ 36 w 36"/>
                <a:gd name="T37" fmla="*/ 17 h 69"/>
                <a:gd name="T38" fmla="*/ 31 w 36"/>
                <a:gd name="T39" fmla="*/ 4 h 69"/>
                <a:gd name="T40" fmla="*/ 18 w 36"/>
                <a:gd name="T41" fmla="*/ 0 h 69"/>
                <a:gd name="T42" fmla="*/ 5 w 36"/>
                <a:gd name="T43" fmla="*/ 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69">
                  <a:moveTo>
                    <a:pt x="14" y="56"/>
                  </a:moveTo>
                  <a:cubicBezTo>
                    <a:pt x="13" y="55"/>
                    <a:pt x="13" y="53"/>
                    <a:pt x="13" y="52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4"/>
                    <a:pt x="13" y="13"/>
                    <a:pt x="14" y="12"/>
                  </a:cubicBezTo>
                  <a:cubicBezTo>
                    <a:pt x="15" y="11"/>
                    <a:pt x="16" y="11"/>
                    <a:pt x="18" y="11"/>
                  </a:cubicBezTo>
                  <a:cubicBezTo>
                    <a:pt x="19" y="11"/>
                    <a:pt x="21" y="11"/>
                    <a:pt x="22" y="12"/>
                  </a:cubicBezTo>
                  <a:cubicBezTo>
                    <a:pt x="23" y="13"/>
                    <a:pt x="23" y="14"/>
                    <a:pt x="23" y="16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3" y="53"/>
                    <a:pt x="23" y="55"/>
                    <a:pt x="22" y="56"/>
                  </a:cubicBezTo>
                  <a:cubicBezTo>
                    <a:pt x="21" y="57"/>
                    <a:pt x="19" y="57"/>
                    <a:pt x="18" y="57"/>
                  </a:cubicBezTo>
                  <a:cubicBezTo>
                    <a:pt x="16" y="57"/>
                    <a:pt x="15" y="57"/>
                    <a:pt x="14" y="56"/>
                  </a:cubicBezTo>
                  <a:moveTo>
                    <a:pt x="5" y="4"/>
                  </a:moveTo>
                  <a:cubicBezTo>
                    <a:pt x="2" y="7"/>
                    <a:pt x="0" y="11"/>
                    <a:pt x="0" y="16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6"/>
                    <a:pt x="2" y="60"/>
                    <a:pt x="5" y="64"/>
                  </a:cubicBezTo>
                  <a:cubicBezTo>
                    <a:pt x="8" y="67"/>
                    <a:pt x="12" y="69"/>
                    <a:pt x="18" y="69"/>
                  </a:cubicBezTo>
                  <a:cubicBezTo>
                    <a:pt x="23" y="69"/>
                    <a:pt x="28" y="67"/>
                    <a:pt x="31" y="64"/>
                  </a:cubicBezTo>
                  <a:cubicBezTo>
                    <a:pt x="34" y="61"/>
                    <a:pt x="36" y="56"/>
                    <a:pt x="36" y="51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2"/>
                    <a:pt x="34" y="8"/>
                    <a:pt x="31" y="4"/>
                  </a:cubicBezTo>
                  <a:cubicBezTo>
                    <a:pt x="27" y="1"/>
                    <a:pt x="23" y="0"/>
                    <a:pt x="18" y="0"/>
                  </a:cubicBezTo>
                  <a:cubicBezTo>
                    <a:pt x="13" y="0"/>
                    <a:pt x="8" y="1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6" name="Freeform 90">
              <a:extLst>
                <a:ext uri="{FF2B5EF4-FFF2-40B4-BE49-F238E27FC236}">
                  <a16:creationId xmlns:a16="http://schemas.microsoft.com/office/drawing/2014/main" id="{06B3ADA7-009A-497B-AA6B-99E51E485B1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8362015" y="3116846"/>
              <a:ext cx="81935" cy="157316"/>
            </a:xfrm>
            <a:custGeom>
              <a:avLst/>
              <a:gdLst>
                <a:gd name="T0" fmla="*/ 23 w 35"/>
                <a:gd name="T1" fmla="*/ 0 h 67"/>
                <a:gd name="T2" fmla="*/ 23 w 35"/>
                <a:gd name="T3" fmla="*/ 50 h 67"/>
                <a:gd name="T4" fmla="*/ 19 w 35"/>
                <a:gd name="T5" fmla="*/ 54 h 67"/>
                <a:gd name="T6" fmla="*/ 15 w 35"/>
                <a:gd name="T7" fmla="*/ 55 h 67"/>
                <a:gd name="T8" fmla="*/ 13 w 35"/>
                <a:gd name="T9" fmla="*/ 54 h 67"/>
                <a:gd name="T10" fmla="*/ 12 w 35"/>
                <a:gd name="T11" fmla="*/ 51 h 67"/>
                <a:gd name="T12" fmla="*/ 12 w 35"/>
                <a:gd name="T13" fmla="*/ 0 h 67"/>
                <a:gd name="T14" fmla="*/ 0 w 35"/>
                <a:gd name="T15" fmla="*/ 0 h 67"/>
                <a:gd name="T16" fmla="*/ 0 w 35"/>
                <a:gd name="T17" fmla="*/ 55 h 67"/>
                <a:gd name="T18" fmla="*/ 2 w 35"/>
                <a:gd name="T19" fmla="*/ 64 h 67"/>
                <a:gd name="T20" fmla="*/ 8 w 35"/>
                <a:gd name="T21" fmla="*/ 67 h 67"/>
                <a:gd name="T22" fmla="*/ 15 w 35"/>
                <a:gd name="T23" fmla="*/ 65 h 67"/>
                <a:gd name="T24" fmla="*/ 23 w 35"/>
                <a:gd name="T25" fmla="*/ 59 h 67"/>
                <a:gd name="T26" fmla="*/ 23 w 35"/>
                <a:gd name="T27" fmla="*/ 66 h 67"/>
                <a:gd name="T28" fmla="*/ 35 w 35"/>
                <a:gd name="T29" fmla="*/ 66 h 67"/>
                <a:gd name="T30" fmla="*/ 35 w 35"/>
                <a:gd name="T31" fmla="*/ 0 h 67"/>
                <a:gd name="T32" fmla="*/ 23 w 35"/>
                <a:gd name="T3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67">
                  <a:moveTo>
                    <a:pt x="23" y="0"/>
                  </a:moveTo>
                  <a:cubicBezTo>
                    <a:pt x="23" y="50"/>
                    <a:pt x="23" y="50"/>
                    <a:pt x="23" y="50"/>
                  </a:cubicBezTo>
                  <a:cubicBezTo>
                    <a:pt x="21" y="52"/>
                    <a:pt x="20" y="53"/>
                    <a:pt x="19" y="54"/>
                  </a:cubicBezTo>
                  <a:cubicBezTo>
                    <a:pt x="17" y="55"/>
                    <a:pt x="16" y="55"/>
                    <a:pt x="15" y="55"/>
                  </a:cubicBezTo>
                  <a:cubicBezTo>
                    <a:pt x="14" y="55"/>
                    <a:pt x="13" y="55"/>
                    <a:pt x="13" y="54"/>
                  </a:cubicBezTo>
                  <a:cubicBezTo>
                    <a:pt x="12" y="53"/>
                    <a:pt x="12" y="52"/>
                    <a:pt x="12" y="5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9"/>
                    <a:pt x="1" y="62"/>
                    <a:pt x="2" y="64"/>
                  </a:cubicBezTo>
                  <a:cubicBezTo>
                    <a:pt x="3" y="66"/>
                    <a:pt x="6" y="67"/>
                    <a:pt x="8" y="67"/>
                  </a:cubicBezTo>
                  <a:cubicBezTo>
                    <a:pt x="11" y="67"/>
                    <a:pt x="13" y="66"/>
                    <a:pt x="15" y="65"/>
                  </a:cubicBezTo>
                  <a:cubicBezTo>
                    <a:pt x="18" y="63"/>
                    <a:pt x="20" y="61"/>
                    <a:pt x="23" y="59"/>
                  </a:cubicBezTo>
                  <a:cubicBezTo>
                    <a:pt x="23" y="66"/>
                    <a:pt x="23" y="66"/>
                    <a:pt x="23" y="66"/>
                  </a:cubicBezTo>
                  <a:cubicBezTo>
                    <a:pt x="35" y="66"/>
                    <a:pt x="35" y="66"/>
                    <a:pt x="35" y="66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7" name="Freeform 91">
              <a:extLst>
                <a:ext uri="{FF2B5EF4-FFF2-40B4-BE49-F238E27FC236}">
                  <a16:creationId xmlns:a16="http://schemas.microsoft.com/office/drawing/2014/main" id="{6BCFDE51-798D-4990-A87A-F7DD5034C23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8350544" y="3442949"/>
              <a:ext cx="22942" cy="108155"/>
            </a:xfrm>
            <a:custGeom>
              <a:avLst/>
              <a:gdLst>
                <a:gd name="T0" fmla="*/ 5 w 10"/>
                <a:gd name="T1" fmla="*/ 0 h 46"/>
                <a:gd name="T2" fmla="*/ 2 w 10"/>
                <a:gd name="T3" fmla="*/ 0 h 46"/>
                <a:gd name="T4" fmla="*/ 0 w 10"/>
                <a:gd name="T5" fmla="*/ 2 h 46"/>
                <a:gd name="T6" fmla="*/ 0 w 10"/>
                <a:gd name="T7" fmla="*/ 43 h 46"/>
                <a:gd name="T8" fmla="*/ 2 w 10"/>
                <a:gd name="T9" fmla="*/ 46 h 46"/>
                <a:gd name="T10" fmla="*/ 5 w 10"/>
                <a:gd name="T11" fmla="*/ 46 h 46"/>
                <a:gd name="T12" fmla="*/ 9 w 10"/>
                <a:gd name="T13" fmla="*/ 45 h 46"/>
                <a:gd name="T14" fmla="*/ 10 w 10"/>
                <a:gd name="T15" fmla="*/ 40 h 46"/>
                <a:gd name="T16" fmla="*/ 10 w 10"/>
                <a:gd name="T17" fmla="*/ 7 h 46"/>
                <a:gd name="T18" fmla="*/ 8 w 10"/>
                <a:gd name="T19" fmla="*/ 1 h 46"/>
                <a:gd name="T20" fmla="*/ 5 w 10"/>
                <a:gd name="T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46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" y="44"/>
                    <a:pt x="1" y="45"/>
                    <a:pt x="2" y="46"/>
                  </a:cubicBezTo>
                  <a:cubicBezTo>
                    <a:pt x="3" y="46"/>
                    <a:pt x="4" y="46"/>
                    <a:pt x="5" y="46"/>
                  </a:cubicBezTo>
                  <a:cubicBezTo>
                    <a:pt x="7" y="46"/>
                    <a:pt x="8" y="46"/>
                    <a:pt x="9" y="45"/>
                  </a:cubicBezTo>
                  <a:cubicBezTo>
                    <a:pt x="9" y="44"/>
                    <a:pt x="10" y="43"/>
                    <a:pt x="10" y="40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4"/>
                    <a:pt x="9" y="3"/>
                    <a:pt x="8" y="1"/>
                  </a:cubicBezTo>
                  <a:cubicBezTo>
                    <a:pt x="8" y="0"/>
                    <a:pt x="6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8" name="Freeform 92">
              <a:extLst>
                <a:ext uri="{FF2B5EF4-FFF2-40B4-BE49-F238E27FC236}">
                  <a16:creationId xmlns:a16="http://schemas.microsoft.com/office/drawing/2014/main" id="{17435B72-AADD-46FB-B2C4-4F09EAC3ED5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8453783" y="3442949"/>
              <a:ext cx="26219" cy="32774"/>
            </a:xfrm>
            <a:custGeom>
              <a:avLst/>
              <a:gdLst>
                <a:gd name="T0" fmla="*/ 6 w 11"/>
                <a:gd name="T1" fmla="*/ 0 h 14"/>
                <a:gd name="T2" fmla="*/ 1 w 11"/>
                <a:gd name="T3" fmla="*/ 2 h 14"/>
                <a:gd name="T4" fmla="*/ 0 w 11"/>
                <a:gd name="T5" fmla="*/ 8 h 14"/>
                <a:gd name="T6" fmla="*/ 0 w 11"/>
                <a:gd name="T7" fmla="*/ 14 h 14"/>
                <a:gd name="T8" fmla="*/ 11 w 11"/>
                <a:gd name="T9" fmla="*/ 14 h 14"/>
                <a:gd name="T10" fmla="*/ 11 w 11"/>
                <a:gd name="T11" fmla="*/ 8 h 14"/>
                <a:gd name="T12" fmla="*/ 10 w 11"/>
                <a:gd name="T13" fmla="*/ 2 h 14"/>
                <a:gd name="T14" fmla="*/ 6 w 11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4">
                  <a:moveTo>
                    <a:pt x="6" y="0"/>
                  </a:moveTo>
                  <a:cubicBezTo>
                    <a:pt x="4" y="0"/>
                    <a:pt x="2" y="1"/>
                    <a:pt x="1" y="2"/>
                  </a:cubicBezTo>
                  <a:cubicBezTo>
                    <a:pt x="1" y="3"/>
                    <a:pt x="0" y="5"/>
                    <a:pt x="0" y="8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5"/>
                    <a:pt x="10" y="3"/>
                    <a:pt x="10" y="2"/>
                  </a:cubicBezTo>
                  <a:cubicBezTo>
                    <a:pt x="9" y="1"/>
                    <a:pt x="7" y="0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9" name="Freeform 93">
              <a:extLst>
                <a:ext uri="{FF2B5EF4-FFF2-40B4-BE49-F238E27FC236}">
                  <a16:creationId xmlns:a16="http://schemas.microsoft.com/office/drawing/2014/main" id="{D761C88B-C253-42A0-A0D9-15E88475F8E9}"/>
                </a:ext>
              </a:extLst>
            </p:cNvPr>
            <p:cNvSpPr>
              <a:spLocks noEditPoints="1"/>
            </p:cNvSpPr>
            <p:nvPr/>
          </p:nvSpPr>
          <p:spPr bwMode="invGray">
            <a:xfrm>
              <a:off x="8071963" y="3313491"/>
              <a:ext cx="476865" cy="319549"/>
            </a:xfrm>
            <a:custGeom>
              <a:avLst/>
              <a:gdLst>
                <a:gd name="T0" fmla="*/ 171 w 201"/>
                <a:gd name="T1" fmla="*/ 1 h 135"/>
                <a:gd name="T2" fmla="*/ 100 w 201"/>
                <a:gd name="T3" fmla="*/ 0 h 135"/>
                <a:gd name="T4" fmla="*/ 30 w 201"/>
                <a:gd name="T5" fmla="*/ 1 h 135"/>
                <a:gd name="T6" fmla="*/ 0 w 201"/>
                <a:gd name="T7" fmla="*/ 68 h 135"/>
                <a:gd name="T8" fmla="*/ 30 w 201"/>
                <a:gd name="T9" fmla="*/ 134 h 135"/>
                <a:gd name="T10" fmla="*/ 171 w 201"/>
                <a:gd name="T11" fmla="*/ 134 h 135"/>
                <a:gd name="T12" fmla="*/ 201 w 201"/>
                <a:gd name="T13" fmla="*/ 68 h 135"/>
                <a:gd name="T14" fmla="*/ 43 w 201"/>
                <a:gd name="T15" fmla="*/ 111 h 135"/>
                <a:gd name="T16" fmla="*/ 30 w 201"/>
                <a:gd name="T17" fmla="*/ 35 h 135"/>
                <a:gd name="T18" fmla="*/ 15 w 201"/>
                <a:gd name="T19" fmla="*/ 22 h 135"/>
                <a:gd name="T20" fmla="*/ 58 w 201"/>
                <a:gd name="T21" fmla="*/ 35 h 135"/>
                <a:gd name="T22" fmla="*/ 43 w 201"/>
                <a:gd name="T23" fmla="*/ 111 h 135"/>
                <a:gd name="T24" fmla="*/ 80 w 201"/>
                <a:gd name="T25" fmla="*/ 111 h 135"/>
                <a:gd name="T26" fmla="*/ 73 w 201"/>
                <a:gd name="T27" fmla="*/ 110 h 135"/>
                <a:gd name="T28" fmla="*/ 60 w 201"/>
                <a:gd name="T29" fmla="*/ 109 h 135"/>
                <a:gd name="T30" fmla="*/ 57 w 201"/>
                <a:gd name="T31" fmla="*/ 45 h 135"/>
                <a:gd name="T32" fmla="*/ 70 w 201"/>
                <a:gd name="T33" fmla="*/ 95 h 135"/>
                <a:gd name="T34" fmla="*/ 73 w 201"/>
                <a:gd name="T35" fmla="*/ 100 h 135"/>
                <a:gd name="T36" fmla="*/ 80 w 201"/>
                <a:gd name="T37" fmla="*/ 95 h 135"/>
                <a:gd name="T38" fmla="*/ 92 w 201"/>
                <a:gd name="T39" fmla="*/ 45 h 135"/>
                <a:gd name="T40" fmla="*/ 139 w 201"/>
                <a:gd name="T41" fmla="*/ 97 h 135"/>
                <a:gd name="T42" fmla="*/ 128 w 201"/>
                <a:gd name="T43" fmla="*/ 112 h 135"/>
                <a:gd name="T44" fmla="*/ 117 w 201"/>
                <a:gd name="T45" fmla="*/ 106 h 135"/>
                <a:gd name="T46" fmla="*/ 104 w 201"/>
                <a:gd name="T47" fmla="*/ 111 h 135"/>
                <a:gd name="T48" fmla="*/ 117 w 201"/>
                <a:gd name="T49" fmla="*/ 22 h 135"/>
                <a:gd name="T50" fmla="*/ 122 w 201"/>
                <a:gd name="T51" fmla="*/ 46 h 135"/>
                <a:gd name="T52" fmla="*/ 136 w 201"/>
                <a:gd name="T53" fmla="*/ 48 h 135"/>
                <a:gd name="T54" fmla="*/ 139 w 201"/>
                <a:gd name="T55" fmla="*/ 97 h 135"/>
                <a:gd name="T56" fmla="*/ 161 w 201"/>
                <a:gd name="T57" fmla="*/ 79 h 135"/>
                <a:gd name="T58" fmla="*/ 162 w 201"/>
                <a:gd name="T59" fmla="*/ 99 h 135"/>
                <a:gd name="T60" fmla="*/ 171 w 201"/>
                <a:gd name="T61" fmla="*/ 99 h 135"/>
                <a:gd name="T62" fmla="*/ 172 w 201"/>
                <a:gd name="T63" fmla="*/ 87 h 135"/>
                <a:gd name="T64" fmla="*/ 184 w 201"/>
                <a:gd name="T65" fmla="*/ 92 h 135"/>
                <a:gd name="T66" fmla="*/ 166 w 201"/>
                <a:gd name="T67" fmla="*/ 113 h 135"/>
                <a:gd name="T68" fmla="*/ 149 w 201"/>
                <a:gd name="T69" fmla="*/ 92 h 135"/>
                <a:gd name="T70" fmla="*/ 154 w 201"/>
                <a:gd name="T71" fmla="*/ 49 h 135"/>
                <a:gd name="T72" fmla="*/ 180 w 201"/>
                <a:gd name="T73" fmla="*/ 48 h 135"/>
                <a:gd name="T74" fmla="*/ 184 w 201"/>
                <a:gd name="T75" fmla="*/ 7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1" h="135">
                  <a:moveTo>
                    <a:pt x="200" y="30"/>
                  </a:moveTo>
                  <a:cubicBezTo>
                    <a:pt x="200" y="14"/>
                    <a:pt x="187" y="1"/>
                    <a:pt x="171" y="1"/>
                  </a:cubicBezTo>
                  <a:cubicBezTo>
                    <a:pt x="149" y="0"/>
                    <a:pt x="127" y="0"/>
                    <a:pt x="104" y="0"/>
                  </a:cubicBezTo>
                  <a:cubicBezTo>
                    <a:pt x="103" y="0"/>
                    <a:pt x="102" y="0"/>
                    <a:pt x="100" y="0"/>
                  </a:cubicBezTo>
                  <a:cubicBezTo>
                    <a:pt x="99" y="0"/>
                    <a:pt x="98" y="0"/>
                    <a:pt x="97" y="0"/>
                  </a:cubicBezTo>
                  <a:cubicBezTo>
                    <a:pt x="74" y="0"/>
                    <a:pt x="52" y="0"/>
                    <a:pt x="30" y="1"/>
                  </a:cubicBezTo>
                  <a:cubicBezTo>
                    <a:pt x="14" y="1"/>
                    <a:pt x="1" y="14"/>
                    <a:pt x="1" y="30"/>
                  </a:cubicBezTo>
                  <a:cubicBezTo>
                    <a:pt x="0" y="42"/>
                    <a:pt x="0" y="55"/>
                    <a:pt x="0" y="68"/>
                  </a:cubicBezTo>
                  <a:cubicBezTo>
                    <a:pt x="0" y="80"/>
                    <a:pt x="0" y="93"/>
                    <a:pt x="1" y="105"/>
                  </a:cubicBezTo>
                  <a:cubicBezTo>
                    <a:pt x="1" y="121"/>
                    <a:pt x="14" y="134"/>
                    <a:pt x="30" y="134"/>
                  </a:cubicBezTo>
                  <a:cubicBezTo>
                    <a:pt x="53" y="135"/>
                    <a:pt x="77" y="135"/>
                    <a:pt x="100" y="135"/>
                  </a:cubicBezTo>
                  <a:cubicBezTo>
                    <a:pt x="124" y="135"/>
                    <a:pt x="148" y="135"/>
                    <a:pt x="171" y="134"/>
                  </a:cubicBezTo>
                  <a:cubicBezTo>
                    <a:pt x="187" y="134"/>
                    <a:pt x="200" y="121"/>
                    <a:pt x="200" y="105"/>
                  </a:cubicBezTo>
                  <a:cubicBezTo>
                    <a:pt x="201" y="93"/>
                    <a:pt x="201" y="80"/>
                    <a:pt x="201" y="68"/>
                  </a:cubicBezTo>
                  <a:cubicBezTo>
                    <a:pt x="201" y="55"/>
                    <a:pt x="201" y="42"/>
                    <a:pt x="200" y="30"/>
                  </a:cubicBezTo>
                  <a:close/>
                  <a:moveTo>
                    <a:pt x="43" y="111"/>
                  </a:moveTo>
                  <a:cubicBezTo>
                    <a:pt x="30" y="111"/>
                    <a:pt x="30" y="111"/>
                    <a:pt x="30" y="111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43" y="35"/>
                    <a:pt x="43" y="35"/>
                    <a:pt x="43" y="35"/>
                  </a:cubicBezTo>
                  <a:lnTo>
                    <a:pt x="43" y="111"/>
                  </a:lnTo>
                  <a:close/>
                  <a:moveTo>
                    <a:pt x="92" y="111"/>
                  </a:moveTo>
                  <a:cubicBezTo>
                    <a:pt x="80" y="111"/>
                    <a:pt x="80" y="111"/>
                    <a:pt x="80" y="111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78" y="106"/>
                    <a:pt x="75" y="108"/>
                    <a:pt x="73" y="110"/>
                  </a:cubicBezTo>
                  <a:cubicBezTo>
                    <a:pt x="71" y="111"/>
                    <a:pt x="68" y="112"/>
                    <a:pt x="66" y="112"/>
                  </a:cubicBezTo>
                  <a:cubicBezTo>
                    <a:pt x="63" y="112"/>
                    <a:pt x="61" y="111"/>
                    <a:pt x="60" y="109"/>
                  </a:cubicBezTo>
                  <a:cubicBezTo>
                    <a:pt x="58" y="107"/>
                    <a:pt x="57" y="104"/>
                    <a:pt x="57" y="100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70" y="97"/>
                    <a:pt x="70" y="98"/>
                    <a:pt x="70" y="99"/>
                  </a:cubicBezTo>
                  <a:cubicBezTo>
                    <a:pt x="71" y="100"/>
                    <a:pt x="72" y="100"/>
                    <a:pt x="73" y="100"/>
                  </a:cubicBezTo>
                  <a:cubicBezTo>
                    <a:pt x="74" y="100"/>
                    <a:pt x="75" y="99"/>
                    <a:pt x="76" y="99"/>
                  </a:cubicBezTo>
                  <a:cubicBezTo>
                    <a:pt x="78" y="98"/>
                    <a:pt x="79" y="96"/>
                    <a:pt x="80" y="95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92" y="45"/>
                    <a:pt x="92" y="45"/>
                    <a:pt x="92" y="45"/>
                  </a:cubicBezTo>
                  <a:lnTo>
                    <a:pt x="92" y="111"/>
                  </a:lnTo>
                  <a:close/>
                  <a:moveTo>
                    <a:pt x="139" y="97"/>
                  </a:moveTo>
                  <a:cubicBezTo>
                    <a:pt x="139" y="102"/>
                    <a:pt x="138" y="105"/>
                    <a:pt x="136" y="108"/>
                  </a:cubicBezTo>
                  <a:cubicBezTo>
                    <a:pt x="135" y="110"/>
                    <a:pt x="132" y="112"/>
                    <a:pt x="128" y="112"/>
                  </a:cubicBezTo>
                  <a:cubicBezTo>
                    <a:pt x="126" y="112"/>
                    <a:pt x="124" y="111"/>
                    <a:pt x="122" y="110"/>
                  </a:cubicBezTo>
                  <a:cubicBezTo>
                    <a:pt x="120" y="109"/>
                    <a:pt x="118" y="108"/>
                    <a:pt x="117" y="106"/>
                  </a:cubicBezTo>
                  <a:cubicBezTo>
                    <a:pt x="117" y="111"/>
                    <a:pt x="117" y="111"/>
                    <a:pt x="117" y="111"/>
                  </a:cubicBezTo>
                  <a:cubicBezTo>
                    <a:pt x="104" y="111"/>
                    <a:pt x="104" y="111"/>
                    <a:pt x="104" y="111"/>
                  </a:cubicBezTo>
                  <a:cubicBezTo>
                    <a:pt x="104" y="22"/>
                    <a:pt x="104" y="22"/>
                    <a:pt x="104" y="22"/>
                  </a:cubicBezTo>
                  <a:cubicBezTo>
                    <a:pt x="117" y="22"/>
                    <a:pt x="117" y="22"/>
                    <a:pt x="117" y="22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8" y="48"/>
                    <a:pt x="120" y="47"/>
                    <a:pt x="122" y="46"/>
                  </a:cubicBezTo>
                  <a:cubicBezTo>
                    <a:pt x="124" y="45"/>
                    <a:pt x="125" y="44"/>
                    <a:pt x="127" y="44"/>
                  </a:cubicBezTo>
                  <a:cubicBezTo>
                    <a:pt x="131" y="44"/>
                    <a:pt x="134" y="46"/>
                    <a:pt x="136" y="48"/>
                  </a:cubicBezTo>
                  <a:cubicBezTo>
                    <a:pt x="138" y="51"/>
                    <a:pt x="139" y="55"/>
                    <a:pt x="139" y="61"/>
                  </a:cubicBezTo>
                  <a:lnTo>
                    <a:pt x="139" y="97"/>
                  </a:lnTo>
                  <a:close/>
                  <a:moveTo>
                    <a:pt x="184" y="79"/>
                  </a:moveTo>
                  <a:cubicBezTo>
                    <a:pt x="161" y="79"/>
                    <a:pt x="161" y="79"/>
                    <a:pt x="161" y="79"/>
                  </a:cubicBezTo>
                  <a:cubicBezTo>
                    <a:pt x="161" y="92"/>
                    <a:pt x="161" y="92"/>
                    <a:pt x="161" y="92"/>
                  </a:cubicBezTo>
                  <a:cubicBezTo>
                    <a:pt x="161" y="95"/>
                    <a:pt x="161" y="98"/>
                    <a:pt x="162" y="99"/>
                  </a:cubicBezTo>
                  <a:cubicBezTo>
                    <a:pt x="163" y="100"/>
                    <a:pt x="164" y="101"/>
                    <a:pt x="166" y="101"/>
                  </a:cubicBezTo>
                  <a:cubicBezTo>
                    <a:pt x="168" y="101"/>
                    <a:pt x="170" y="101"/>
                    <a:pt x="171" y="99"/>
                  </a:cubicBezTo>
                  <a:cubicBezTo>
                    <a:pt x="171" y="98"/>
                    <a:pt x="172" y="96"/>
                    <a:pt x="172" y="92"/>
                  </a:cubicBezTo>
                  <a:cubicBezTo>
                    <a:pt x="172" y="87"/>
                    <a:pt x="172" y="87"/>
                    <a:pt x="172" y="87"/>
                  </a:cubicBezTo>
                  <a:cubicBezTo>
                    <a:pt x="184" y="87"/>
                    <a:pt x="184" y="87"/>
                    <a:pt x="184" y="87"/>
                  </a:cubicBezTo>
                  <a:cubicBezTo>
                    <a:pt x="184" y="92"/>
                    <a:pt x="184" y="92"/>
                    <a:pt x="184" y="92"/>
                  </a:cubicBezTo>
                  <a:cubicBezTo>
                    <a:pt x="184" y="99"/>
                    <a:pt x="183" y="104"/>
                    <a:pt x="180" y="107"/>
                  </a:cubicBezTo>
                  <a:cubicBezTo>
                    <a:pt x="177" y="111"/>
                    <a:pt x="172" y="113"/>
                    <a:pt x="166" y="113"/>
                  </a:cubicBezTo>
                  <a:cubicBezTo>
                    <a:pt x="161" y="113"/>
                    <a:pt x="156" y="111"/>
                    <a:pt x="153" y="107"/>
                  </a:cubicBezTo>
                  <a:cubicBezTo>
                    <a:pt x="150" y="104"/>
                    <a:pt x="149" y="99"/>
                    <a:pt x="149" y="92"/>
                  </a:cubicBezTo>
                  <a:cubicBezTo>
                    <a:pt x="149" y="63"/>
                    <a:pt x="149" y="63"/>
                    <a:pt x="149" y="63"/>
                  </a:cubicBezTo>
                  <a:cubicBezTo>
                    <a:pt x="149" y="57"/>
                    <a:pt x="150" y="52"/>
                    <a:pt x="154" y="49"/>
                  </a:cubicBezTo>
                  <a:cubicBezTo>
                    <a:pt x="157" y="45"/>
                    <a:pt x="162" y="43"/>
                    <a:pt x="167" y="43"/>
                  </a:cubicBezTo>
                  <a:cubicBezTo>
                    <a:pt x="173" y="43"/>
                    <a:pt x="177" y="45"/>
                    <a:pt x="180" y="48"/>
                  </a:cubicBezTo>
                  <a:cubicBezTo>
                    <a:pt x="183" y="52"/>
                    <a:pt x="184" y="57"/>
                    <a:pt x="184" y="63"/>
                  </a:cubicBezTo>
                  <a:lnTo>
                    <a:pt x="184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sp>
        <p:nvSpPr>
          <p:cNvPr id="30" name="Freeform 200">
            <a:extLst>
              <a:ext uri="{FF2B5EF4-FFF2-40B4-BE49-F238E27FC236}">
                <a16:creationId xmlns:a16="http://schemas.microsoft.com/office/drawing/2014/main" id="{D3625FDE-8ECF-466B-B787-27F547F0C760}"/>
              </a:ext>
            </a:extLst>
          </p:cNvPr>
          <p:cNvSpPr>
            <a:spLocks/>
          </p:cNvSpPr>
          <p:nvPr/>
        </p:nvSpPr>
        <p:spPr bwMode="auto">
          <a:xfrm>
            <a:off x="9643051" y="8161064"/>
            <a:ext cx="385348" cy="334347"/>
          </a:xfrm>
          <a:custGeom>
            <a:avLst/>
            <a:gdLst>
              <a:gd name="T0" fmla="*/ 241 w 243"/>
              <a:gd name="T1" fmla="*/ 50 h 210"/>
              <a:gd name="T2" fmla="*/ 192 w 243"/>
              <a:gd name="T3" fmla="*/ 146 h 210"/>
              <a:gd name="T4" fmla="*/ 109 w 243"/>
              <a:gd name="T5" fmla="*/ 210 h 210"/>
              <a:gd name="T6" fmla="*/ 73 w 243"/>
              <a:gd name="T7" fmla="*/ 171 h 210"/>
              <a:gd name="T8" fmla="*/ 53 w 243"/>
              <a:gd name="T9" fmla="*/ 99 h 210"/>
              <a:gd name="T10" fmla="*/ 30 w 243"/>
              <a:gd name="T11" fmla="*/ 60 h 210"/>
              <a:gd name="T12" fmla="*/ 11 w 243"/>
              <a:gd name="T13" fmla="*/ 72 h 210"/>
              <a:gd name="T14" fmla="*/ 0 w 243"/>
              <a:gd name="T15" fmla="*/ 57 h 210"/>
              <a:gd name="T16" fmla="*/ 35 w 243"/>
              <a:gd name="T17" fmla="*/ 26 h 210"/>
              <a:gd name="T18" fmla="*/ 71 w 243"/>
              <a:gd name="T19" fmla="*/ 4 h 210"/>
              <a:gd name="T20" fmla="*/ 105 w 243"/>
              <a:gd name="T21" fmla="*/ 43 h 210"/>
              <a:gd name="T22" fmla="*/ 115 w 243"/>
              <a:gd name="T23" fmla="*/ 98 h 210"/>
              <a:gd name="T24" fmla="*/ 133 w 243"/>
              <a:gd name="T25" fmla="*/ 135 h 210"/>
              <a:gd name="T26" fmla="*/ 156 w 243"/>
              <a:gd name="T27" fmla="*/ 111 h 210"/>
              <a:gd name="T28" fmla="*/ 172 w 243"/>
              <a:gd name="T29" fmla="*/ 74 h 210"/>
              <a:gd name="T30" fmla="*/ 156 w 243"/>
              <a:gd name="T31" fmla="*/ 54 h 210"/>
              <a:gd name="T32" fmla="*/ 138 w 243"/>
              <a:gd name="T33" fmla="*/ 58 h 210"/>
              <a:gd name="T34" fmla="*/ 206 w 243"/>
              <a:gd name="T35" fmla="*/ 1 h 210"/>
              <a:gd name="T36" fmla="*/ 241 w 243"/>
              <a:gd name="T37" fmla="*/ 5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43" h="210">
                <a:moveTo>
                  <a:pt x="241" y="50"/>
                </a:moveTo>
                <a:cubicBezTo>
                  <a:pt x="240" y="73"/>
                  <a:pt x="224" y="105"/>
                  <a:pt x="192" y="146"/>
                </a:cubicBezTo>
                <a:cubicBezTo>
                  <a:pt x="159" y="188"/>
                  <a:pt x="131" y="210"/>
                  <a:pt x="109" y="210"/>
                </a:cubicBezTo>
                <a:cubicBezTo>
                  <a:pt x="95" y="210"/>
                  <a:pt x="83" y="197"/>
                  <a:pt x="73" y="171"/>
                </a:cubicBezTo>
                <a:cubicBezTo>
                  <a:pt x="66" y="147"/>
                  <a:pt x="60" y="123"/>
                  <a:pt x="53" y="99"/>
                </a:cubicBezTo>
                <a:cubicBezTo>
                  <a:pt x="46" y="73"/>
                  <a:pt x="39" y="60"/>
                  <a:pt x="30" y="60"/>
                </a:cubicBezTo>
                <a:cubicBezTo>
                  <a:pt x="28" y="60"/>
                  <a:pt x="22" y="64"/>
                  <a:pt x="11" y="72"/>
                </a:cubicBezTo>
                <a:cubicBezTo>
                  <a:pt x="0" y="57"/>
                  <a:pt x="0" y="57"/>
                  <a:pt x="0" y="57"/>
                </a:cubicBezTo>
                <a:cubicBezTo>
                  <a:pt x="12" y="47"/>
                  <a:pt x="24" y="36"/>
                  <a:pt x="35" y="26"/>
                </a:cubicBezTo>
                <a:cubicBezTo>
                  <a:pt x="51" y="12"/>
                  <a:pt x="63" y="5"/>
                  <a:pt x="71" y="4"/>
                </a:cubicBezTo>
                <a:cubicBezTo>
                  <a:pt x="90" y="2"/>
                  <a:pt x="101" y="15"/>
                  <a:pt x="105" y="43"/>
                </a:cubicBezTo>
                <a:cubicBezTo>
                  <a:pt x="110" y="72"/>
                  <a:pt x="113" y="91"/>
                  <a:pt x="115" y="98"/>
                </a:cubicBezTo>
                <a:cubicBezTo>
                  <a:pt x="121" y="122"/>
                  <a:pt x="127" y="135"/>
                  <a:pt x="133" y="135"/>
                </a:cubicBezTo>
                <a:cubicBezTo>
                  <a:pt x="138" y="135"/>
                  <a:pt x="146" y="127"/>
                  <a:pt x="156" y="111"/>
                </a:cubicBezTo>
                <a:cubicBezTo>
                  <a:pt x="166" y="95"/>
                  <a:pt x="171" y="83"/>
                  <a:pt x="172" y="74"/>
                </a:cubicBezTo>
                <a:cubicBezTo>
                  <a:pt x="173" y="61"/>
                  <a:pt x="168" y="54"/>
                  <a:pt x="156" y="54"/>
                </a:cubicBezTo>
                <a:cubicBezTo>
                  <a:pt x="150" y="54"/>
                  <a:pt x="144" y="55"/>
                  <a:pt x="138" y="58"/>
                </a:cubicBezTo>
                <a:cubicBezTo>
                  <a:pt x="150" y="19"/>
                  <a:pt x="173" y="0"/>
                  <a:pt x="206" y="1"/>
                </a:cubicBezTo>
                <a:cubicBezTo>
                  <a:pt x="231" y="2"/>
                  <a:pt x="243" y="18"/>
                  <a:pt x="241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1377B73-559C-4DC9-A8A7-7DD8F1E15925}"/>
              </a:ext>
            </a:extLst>
          </p:cNvPr>
          <p:cNvGrpSpPr/>
          <p:nvPr/>
        </p:nvGrpSpPr>
        <p:grpSpPr>
          <a:xfrm>
            <a:off x="4151607" y="8134637"/>
            <a:ext cx="437516" cy="387200"/>
            <a:chOff x="3537345" y="3113568"/>
            <a:chExt cx="655484" cy="580103"/>
          </a:xfrm>
        </p:grpSpPr>
        <p:sp>
          <p:nvSpPr>
            <p:cNvPr id="32" name="Freeform 206">
              <a:extLst>
                <a:ext uri="{FF2B5EF4-FFF2-40B4-BE49-F238E27FC236}">
                  <a16:creationId xmlns:a16="http://schemas.microsoft.com/office/drawing/2014/main" id="{08B3B6DF-1263-4134-8F63-B592A850C457}"/>
                </a:ext>
              </a:extLst>
            </p:cNvPr>
            <p:cNvSpPr>
              <a:spLocks noEditPoints="1"/>
            </p:cNvSpPr>
            <p:nvPr/>
          </p:nvSpPr>
          <p:spPr bwMode="invGray">
            <a:xfrm>
              <a:off x="3537345" y="3113568"/>
              <a:ext cx="355601" cy="580103"/>
            </a:xfrm>
            <a:custGeom>
              <a:avLst/>
              <a:gdLst>
                <a:gd name="T0" fmla="*/ 104 w 150"/>
                <a:gd name="T1" fmla="*/ 113 h 245"/>
                <a:gd name="T2" fmla="*/ 139 w 150"/>
                <a:gd name="T3" fmla="*/ 55 h 245"/>
                <a:gd name="T4" fmla="*/ 119 w 150"/>
                <a:gd name="T5" fmla="*/ 12 h 245"/>
                <a:gd name="T6" fmla="*/ 150 w 150"/>
                <a:gd name="T7" fmla="*/ 0 h 245"/>
                <a:gd name="T8" fmla="*/ 82 w 150"/>
                <a:gd name="T9" fmla="*/ 0 h 245"/>
                <a:gd name="T10" fmla="*/ 14 w 150"/>
                <a:gd name="T11" fmla="*/ 59 h 245"/>
                <a:gd name="T12" fmla="*/ 74 w 150"/>
                <a:gd name="T13" fmla="*/ 111 h 245"/>
                <a:gd name="T14" fmla="*/ 74 w 150"/>
                <a:gd name="T15" fmla="*/ 125 h 245"/>
                <a:gd name="T16" fmla="*/ 83 w 150"/>
                <a:gd name="T17" fmla="*/ 141 h 245"/>
                <a:gd name="T18" fmla="*/ 0 w 150"/>
                <a:gd name="T19" fmla="*/ 192 h 245"/>
                <a:gd name="T20" fmla="*/ 69 w 150"/>
                <a:gd name="T21" fmla="*/ 241 h 245"/>
                <a:gd name="T22" fmla="*/ 150 w 150"/>
                <a:gd name="T23" fmla="*/ 180 h 245"/>
                <a:gd name="T24" fmla="*/ 104 w 150"/>
                <a:gd name="T25" fmla="*/ 113 h 245"/>
                <a:gd name="T26" fmla="*/ 46 w 150"/>
                <a:gd name="T27" fmla="*/ 63 h 245"/>
                <a:gd name="T28" fmla="*/ 64 w 150"/>
                <a:gd name="T29" fmla="*/ 13 h 245"/>
                <a:gd name="T30" fmla="*/ 106 w 150"/>
                <a:gd name="T31" fmla="*/ 46 h 245"/>
                <a:gd name="T32" fmla="*/ 87 w 150"/>
                <a:gd name="T33" fmla="*/ 97 h 245"/>
                <a:gd name="T34" fmla="*/ 46 w 150"/>
                <a:gd name="T35" fmla="*/ 63 h 245"/>
                <a:gd name="T36" fmla="*/ 80 w 150"/>
                <a:gd name="T37" fmla="*/ 225 h 245"/>
                <a:gd name="T38" fmla="*/ 27 w 150"/>
                <a:gd name="T39" fmla="*/ 191 h 245"/>
                <a:gd name="T40" fmla="*/ 75 w 150"/>
                <a:gd name="T41" fmla="*/ 151 h 245"/>
                <a:gd name="T42" fmla="*/ 128 w 150"/>
                <a:gd name="T43" fmla="*/ 184 h 245"/>
                <a:gd name="T44" fmla="*/ 80 w 150"/>
                <a:gd name="T45" fmla="*/ 22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0" h="245">
                  <a:moveTo>
                    <a:pt x="104" y="113"/>
                  </a:moveTo>
                  <a:cubicBezTo>
                    <a:pt x="104" y="97"/>
                    <a:pt x="139" y="92"/>
                    <a:pt x="139" y="55"/>
                  </a:cubicBezTo>
                  <a:cubicBezTo>
                    <a:pt x="139" y="33"/>
                    <a:pt x="137" y="20"/>
                    <a:pt x="119" y="12"/>
                  </a:cubicBezTo>
                  <a:cubicBezTo>
                    <a:pt x="119" y="7"/>
                    <a:pt x="150" y="10"/>
                    <a:pt x="150" y="0"/>
                  </a:cubicBezTo>
                  <a:cubicBezTo>
                    <a:pt x="145" y="0"/>
                    <a:pt x="82" y="0"/>
                    <a:pt x="82" y="0"/>
                  </a:cubicBezTo>
                  <a:cubicBezTo>
                    <a:pt x="82" y="0"/>
                    <a:pt x="14" y="2"/>
                    <a:pt x="14" y="59"/>
                  </a:cubicBezTo>
                  <a:cubicBezTo>
                    <a:pt x="14" y="117"/>
                    <a:pt x="74" y="111"/>
                    <a:pt x="74" y="111"/>
                  </a:cubicBezTo>
                  <a:cubicBezTo>
                    <a:pt x="74" y="111"/>
                    <a:pt x="74" y="119"/>
                    <a:pt x="74" y="125"/>
                  </a:cubicBezTo>
                  <a:cubicBezTo>
                    <a:pt x="74" y="131"/>
                    <a:pt x="82" y="129"/>
                    <a:pt x="83" y="141"/>
                  </a:cubicBezTo>
                  <a:cubicBezTo>
                    <a:pt x="79" y="141"/>
                    <a:pt x="0" y="139"/>
                    <a:pt x="0" y="192"/>
                  </a:cubicBezTo>
                  <a:cubicBezTo>
                    <a:pt x="0" y="244"/>
                    <a:pt x="69" y="241"/>
                    <a:pt x="69" y="241"/>
                  </a:cubicBezTo>
                  <a:cubicBezTo>
                    <a:pt x="69" y="241"/>
                    <a:pt x="150" y="245"/>
                    <a:pt x="150" y="180"/>
                  </a:cubicBezTo>
                  <a:cubicBezTo>
                    <a:pt x="150" y="141"/>
                    <a:pt x="104" y="128"/>
                    <a:pt x="104" y="113"/>
                  </a:cubicBezTo>
                  <a:close/>
                  <a:moveTo>
                    <a:pt x="46" y="63"/>
                  </a:moveTo>
                  <a:cubicBezTo>
                    <a:pt x="39" y="40"/>
                    <a:pt x="48" y="17"/>
                    <a:pt x="64" y="13"/>
                  </a:cubicBezTo>
                  <a:cubicBezTo>
                    <a:pt x="81" y="8"/>
                    <a:pt x="100" y="23"/>
                    <a:pt x="106" y="46"/>
                  </a:cubicBezTo>
                  <a:cubicBezTo>
                    <a:pt x="112" y="70"/>
                    <a:pt x="104" y="92"/>
                    <a:pt x="87" y="97"/>
                  </a:cubicBezTo>
                  <a:cubicBezTo>
                    <a:pt x="71" y="101"/>
                    <a:pt x="52" y="86"/>
                    <a:pt x="46" y="63"/>
                  </a:cubicBezTo>
                  <a:close/>
                  <a:moveTo>
                    <a:pt x="80" y="225"/>
                  </a:moveTo>
                  <a:cubicBezTo>
                    <a:pt x="52" y="227"/>
                    <a:pt x="29" y="212"/>
                    <a:pt x="27" y="191"/>
                  </a:cubicBezTo>
                  <a:cubicBezTo>
                    <a:pt x="26" y="171"/>
                    <a:pt x="47" y="153"/>
                    <a:pt x="75" y="151"/>
                  </a:cubicBezTo>
                  <a:cubicBezTo>
                    <a:pt x="103" y="149"/>
                    <a:pt x="127" y="164"/>
                    <a:pt x="128" y="184"/>
                  </a:cubicBezTo>
                  <a:cubicBezTo>
                    <a:pt x="130" y="205"/>
                    <a:pt x="108" y="223"/>
                    <a:pt x="80" y="2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33" name="Freeform 207">
              <a:extLst>
                <a:ext uri="{FF2B5EF4-FFF2-40B4-BE49-F238E27FC236}">
                  <a16:creationId xmlns:a16="http://schemas.microsoft.com/office/drawing/2014/main" id="{91F2A735-5CCC-4DFA-916D-78F995A2C70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937190" y="3113568"/>
              <a:ext cx="255639" cy="255639"/>
            </a:xfrm>
            <a:custGeom>
              <a:avLst/>
              <a:gdLst>
                <a:gd name="T0" fmla="*/ 156 w 156"/>
                <a:gd name="T1" fmla="*/ 68 h 156"/>
                <a:gd name="T2" fmla="*/ 156 w 156"/>
                <a:gd name="T3" fmla="*/ 89 h 156"/>
                <a:gd name="T4" fmla="*/ 88 w 156"/>
                <a:gd name="T5" fmla="*/ 89 h 156"/>
                <a:gd name="T6" fmla="*/ 88 w 156"/>
                <a:gd name="T7" fmla="*/ 156 h 156"/>
                <a:gd name="T8" fmla="*/ 68 w 156"/>
                <a:gd name="T9" fmla="*/ 156 h 156"/>
                <a:gd name="T10" fmla="*/ 68 w 156"/>
                <a:gd name="T11" fmla="*/ 89 h 156"/>
                <a:gd name="T12" fmla="*/ 0 w 156"/>
                <a:gd name="T13" fmla="*/ 89 h 156"/>
                <a:gd name="T14" fmla="*/ 0 w 156"/>
                <a:gd name="T15" fmla="*/ 68 h 156"/>
                <a:gd name="T16" fmla="*/ 68 w 156"/>
                <a:gd name="T17" fmla="*/ 68 h 156"/>
                <a:gd name="T18" fmla="*/ 68 w 156"/>
                <a:gd name="T19" fmla="*/ 0 h 156"/>
                <a:gd name="T20" fmla="*/ 88 w 156"/>
                <a:gd name="T21" fmla="*/ 0 h 156"/>
                <a:gd name="T22" fmla="*/ 88 w 156"/>
                <a:gd name="T23" fmla="*/ 68 h 156"/>
                <a:gd name="T24" fmla="*/ 156 w 156"/>
                <a:gd name="T25" fmla="*/ 6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" h="156">
                  <a:moveTo>
                    <a:pt x="156" y="68"/>
                  </a:moveTo>
                  <a:lnTo>
                    <a:pt x="156" y="89"/>
                  </a:lnTo>
                  <a:lnTo>
                    <a:pt x="88" y="89"/>
                  </a:lnTo>
                  <a:lnTo>
                    <a:pt x="88" y="156"/>
                  </a:lnTo>
                  <a:lnTo>
                    <a:pt x="68" y="156"/>
                  </a:lnTo>
                  <a:lnTo>
                    <a:pt x="68" y="89"/>
                  </a:lnTo>
                  <a:lnTo>
                    <a:pt x="0" y="89"/>
                  </a:lnTo>
                  <a:lnTo>
                    <a:pt x="0" y="68"/>
                  </a:lnTo>
                  <a:lnTo>
                    <a:pt x="68" y="68"/>
                  </a:lnTo>
                  <a:lnTo>
                    <a:pt x="68" y="0"/>
                  </a:lnTo>
                  <a:lnTo>
                    <a:pt x="88" y="0"/>
                  </a:lnTo>
                  <a:lnTo>
                    <a:pt x="88" y="68"/>
                  </a:lnTo>
                  <a:lnTo>
                    <a:pt x="156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pic>
        <p:nvPicPr>
          <p:cNvPr id="34" name="Picture Placeholder 34">
            <a:extLst>
              <a:ext uri="{FF2B5EF4-FFF2-40B4-BE49-F238E27FC236}">
                <a16:creationId xmlns:a16="http://schemas.microsoft.com/office/drawing/2014/main" id="{B2BD2E9F-E86B-4E0B-B7D8-CA16BEAD5E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" b="5"/>
          <a:stretch>
            <a:fillRect/>
          </a:stretch>
        </p:blipFill>
        <p:spPr>
          <a:xfrm>
            <a:off x="6098032" y="0"/>
            <a:ext cx="3063240" cy="3438144"/>
          </a:xfrm>
          <a:prstGeom prst="rect">
            <a:avLst/>
          </a:prstGeom>
        </p:spPr>
      </p:pic>
      <p:pic>
        <p:nvPicPr>
          <p:cNvPr id="35" name="Picture Placeholder 32">
            <a:extLst>
              <a:ext uri="{FF2B5EF4-FFF2-40B4-BE49-F238E27FC236}">
                <a16:creationId xmlns:a16="http://schemas.microsoft.com/office/drawing/2014/main" id="{DD98C794-A98B-49B0-8279-69E0A1EBD7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" r="19"/>
          <a:stretch>
            <a:fillRect/>
          </a:stretch>
        </p:blipFill>
        <p:spPr>
          <a:xfrm>
            <a:off x="9147048" y="0"/>
            <a:ext cx="3063240" cy="3438144"/>
          </a:xfrm>
          <a:prstGeom prst="rect">
            <a:avLst/>
          </a:prstGeom>
        </p:spPr>
      </p:pic>
      <p:pic>
        <p:nvPicPr>
          <p:cNvPr id="36" name="Picture Placeholder 36">
            <a:extLst>
              <a:ext uri="{FF2B5EF4-FFF2-40B4-BE49-F238E27FC236}">
                <a16:creationId xmlns:a16="http://schemas.microsoft.com/office/drawing/2014/main" id="{2451ECAE-3F05-497C-945D-2D71C154DC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" r="2"/>
          <a:stretch>
            <a:fillRect/>
          </a:stretch>
        </p:blipFill>
        <p:spPr>
          <a:xfrm>
            <a:off x="3049016" y="3419856"/>
            <a:ext cx="3063240" cy="3438144"/>
          </a:xfrm>
          <a:prstGeom prst="rect">
            <a:avLst/>
          </a:prstGeom>
        </p:spPr>
      </p:pic>
      <p:pic>
        <p:nvPicPr>
          <p:cNvPr id="37" name="Picture Placeholder 30">
            <a:extLst>
              <a:ext uri="{FF2B5EF4-FFF2-40B4-BE49-F238E27FC236}">
                <a16:creationId xmlns:a16="http://schemas.microsoft.com/office/drawing/2014/main" id="{2A4586DB-86DC-4444-B0A6-BF184FA951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" b="2"/>
          <a:stretch>
            <a:fillRect/>
          </a:stretch>
        </p:blipFill>
        <p:spPr>
          <a:xfrm>
            <a:off x="6098032" y="3419856"/>
            <a:ext cx="3063240" cy="3438144"/>
          </a:xfrm>
          <a:prstGeom prst="rect">
            <a:avLst/>
          </a:prstGeom>
        </p:spPr>
      </p:pic>
      <p:pic>
        <p:nvPicPr>
          <p:cNvPr id="38" name="Picture Placeholder 22">
            <a:extLst>
              <a:ext uri="{FF2B5EF4-FFF2-40B4-BE49-F238E27FC236}">
                <a16:creationId xmlns:a16="http://schemas.microsoft.com/office/drawing/2014/main" id="{D1312D27-7449-4386-9E5C-7450C6AE0B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591" b="12591"/>
          <a:stretch>
            <a:fillRect/>
          </a:stretch>
        </p:blipFill>
        <p:spPr>
          <a:xfrm>
            <a:off x="0" y="0"/>
            <a:ext cx="3063240" cy="3438144"/>
          </a:xfrm>
          <a:prstGeom prst="rect">
            <a:avLst/>
          </a:prstGeom>
        </p:spPr>
      </p:pic>
      <p:pic>
        <p:nvPicPr>
          <p:cNvPr id="39" name="Picture Placeholder 28">
            <a:extLst>
              <a:ext uri="{FF2B5EF4-FFF2-40B4-BE49-F238E27FC236}">
                <a16:creationId xmlns:a16="http://schemas.microsoft.com/office/drawing/2014/main" id="{B8ACA549-0601-4C33-BE16-AEC271B93AD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" r="5"/>
          <a:stretch>
            <a:fillRect/>
          </a:stretch>
        </p:blipFill>
        <p:spPr>
          <a:xfrm>
            <a:off x="0" y="3419856"/>
            <a:ext cx="3063240" cy="343814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CD724631-C222-4452-9E3A-D8E200EAA8B1}"/>
              </a:ext>
            </a:extLst>
          </p:cNvPr>
          <p:cNvSpPr/>
          <p:nvPr/>
        </p:nvSpPr>
        <p:spPr>
          <a:xfrm>
            <a:off x="3063240" y="1907830"/>
            <a:ext cx="303276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US" sz="2500" err="1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davidwarnerii</a:t>
            </a:r>
            <a:endParaRPr lang="en-US" sz="2500">
              <a:solidFill>
                <a:schemeClr val="tx1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F3EEBE4-8B53-4B29-BD74-0CACBC008B1B}"/>
              </a:ext>
            </a:extLst>
          </p:cNvPr>
          <p:cNvGrpSpPr/>
          <p:nvPr/>
        </p:nvGrpSpPr>
        <p:grpSpPr>
          <a:xfrm>
            <a:off x="4357917" y="1516542"/>
            <a:ext cx="436294" cy="436294"/>
            <a:chOff x="4357917" y="1516542"/>
            <a:chExt cx="436294" cy="436294"/>
          </a:xfrm>
        </p:grpSpPr>
        <p:sp>
          <p:nvSpPr>
            <p:cNvPr id="42" name="Freeform 104">
              <a:extLst>
                <a:ext uri="{FF2B5EF4-FFF2-40B4-BE49-F238E27FC236}">
                  <a16:creationId xmlns:a16="http://schemas.microsoft.com/office/drawing/2014/main" id="{8DD1B6CE-2D14-4260-9519-0C0A4A093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917" y="1516542"/>
              <a:ext cx="436294" cy="436294"/>
            </a:xfrm>
            <a:custGeom>
              <a:avLst/>
              <a:gdLst>
                <a:gd name="T0" fmla="*/ 47 w 320"/>
                <a:gd name="T1" fmla="*/ 273 h 320"/>
                <a:gd name="T2" fmla="*/ 160 w 320"/>
                <a:gd name="T3" fmla="*/ 320 h 320"/>
                <a:gd name="T4" fmla="*/ 273 w 320"/>
                <a:gd name="T5" fmla="*/ 273 h 320"/>
                <a:gd name="T6" fmla="*/ 320 w 320"/>
                <a:gd name="T7" fmla="*/ 160 h 320"/>
                <a:gd name="T8" fmla="*/ 273 w 320"/>
                <a:gd name="T9" fmla="*/ 47 h 320"/>
                <a:gd name="T10" fmla="*/ 160 w 320"/>
                <a:gd name="T11" fmla="*/ 0 h 320"/>
                <a:gd name="T12" fmla="*/ 47 w 320"/>
                <a:gd name="T13" fmla="*/ 47 h 320"/>
                <a:gd name="T14" fmla="*/ 0 w 320"/>
                <a:gd name="T15" fmla="*/ 160 h 320"/>
                <a:gd name="T16" fmla="*/ 47 w 320"/>
                <a:gd name="T17" fmla="*/ 27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0" h="320">
                  <a:moveTo>
                    <a:pt x="47" y="273"/>
                  </a:moveTo>
                  <a:cubicBezTo>
                    <a:pt x="77" y="303"/>
                    <a:pt x="117" y="320"/>
                    <a:pt x="160" y="320"/>
                  </a:cubicBezTo>
                  <a:cubicBezTo>
                    <a:pt x="202" y="320"/>
                    <a:pt x="243" y="303"/>
                    <a:pt x="273" y="273"/>
                  </a:cubicBezTo>
                  <a:cubicBezTo>
                    <a:pt x="303" y="243"/>
                    <a:pt x="320" y="203"/>
                    <a:pt x="320" y="160"/>
                  </a:cubicBezTo>
                  <a:cubicBezTo>
                    <a:pt x="320" y="117"/>
                    <a:pt x="303" y="77"/>
                    <a:pt x="273" y="47"/>
                  </a:cubicBezTo>
                  <a:cubicBezTo>
                    <a:pt x="243" y="17"/>
                    <a:pt x="202" y="0"/>
                    <a:pt x="160" y="0"/>
                  </a:cubicBezTo>
                  <a:cubicBezTo>
                    <a:pt x="117" y="0"/>
                    <a:pt x="77" y="17"/>
                    <a:pt x="47" y="47"/>
                  </a:cubicBezTo>
                  <a:cubicBezTo>
                    <a:pt x="16" y="77"/>
                    <a:pt x="0" y="117"/>
                    <a:pt x="0" y="160"/>
                  </a:cubicBezTo>
                  <a:cubicBezTo>
                    <a:pt x="0" y="203"/>
                    <a:pt x="16" y="243"/>
                    <a:pt x="47" y="273"/>
                  </a:cubicBezTo>
                </a:path>
              </a:pathLst>
            </a:custGeom>
            <a:noFill/>
            <a:ln w="19050">
              <a:solidFill>
                <a:schemeClr val="bg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103">
              <a:extLst>
                <a:ext uri="{FF2B5EF4-FFF2-40B4-BE49-F238E27FC236}">
                  <a16:creationId xmlns:a16="http://schemas.microsoft.com/office/drawing/2014/main" id="{06BE80B5-2306-41E8-B5F9-739348DBB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8689" y="1631371"/>
              <a:ext cx="254749" cy="206635"/>
            </a:xfrm>
            <a:custGeom>
              <a:avLst/>
              <a:gdLst>
                <a:gd name="T0" fmla="*/ 230 w 230"/>
                <a:gd name="T1" fmla="*/ 22 h 187"/>
                <a:gd name="T2" fmla="*/ 203 w 230"/>
                <a:gd name="T3" fmla="*/ 30 h 187"/>
                <a:gd name="T4" fmla="*/ 224 w 230"/>
                <a:gd name="T5" fmla="*/ 4 h 187"/>
                <a:gd name="T6" fmla="*/ 194 w 230"/>
                <a:gd name="T7" fmla="*/ 15 h 187"/>
                <a:gd name="T8" fmla="*/ 159 w 230"/>
                <a:gd name="T9" fmla="*/ 0 h 187"/>
                <a:gd name="T10" fmla="*/ 112 w 230"/>
                <a:gd name="T11" fmla="*/ 48 h 187"/>
                <a:gd name="T12" fmla="*/ 113 w 230"/>
                <a:gd name="T13" fmla="*/ 58 h 187"/>
                <a:gd name="T14" fmla="*/ 16 w 230"/>
                <a:gd name="T15" fmla="*/ 9 h 187"/>
                <a:gd name="T16" fmla="*/ 10 w 230"/>
                <a:gd name="T17" fmla="*/ 33 h 187"/>
                <a:gd name="T18" fmla="*/ 31 w 230"/>
                <a:gd name="T19" fmla="*/ 72 h 187"/>
                <a:gd name="T20" fmla="*/ 9 w 230"/>
                <a:gd name="T21" fmla="*/ 66 h 187"/>
                <a:gd name="T22" fmla="*/ 9 w 230"/>
                <a:gd name="T23" fmla="*/ 67 h 187"/>
                <a:gd name="T24" fmla="*/ 47 w 230"/>
                <a:gd name="T25" fmla="*/ 113 h 187"/>
                <a:gd name="T26" fmla="*/ 35 w 230"/>
                <a:gd name="T27" fmla="*/ 115 h 187"/>
                <a:gd name="T28" fmla="*/ 26 w 230"/>
                <a:gd name="T29" fmla="*/ 114 h 187"/>
                <a:gd name="T30" fmla="*/ 70 w 230"/>
                <a:gd name="T31" fmla="*/ 147 h 187"/>
                <a:gd name="T32" fmla="*/ 11 w 230"/>
                <a:gd name="T33" fmla="*/ 167 h 187"/>
                <a:gd name="T34" fmla="*/ 0 w 230"/>
                <a:gd name="T35" fmla="*/ 166 h 187"/>
                <a:gd name="T36" fmla="*/ 72 w 230"/>
                <a:gd name="T37" fmla="*/ 187 h 187"/>
                <a:gd name="T38" fmla="*/ 207 w 230"/>
                <a:gd name="T39" fmla="*/ 53 h 187"/>
                <a:gd name="T40" fmla="*/ 207 w 230"/>
                <a:gd name="T41" fmla="*/ 47 h 187"/>
                <a:gd name="T42" fmla="*/ 230 w 230"/>
                <a:gd name="T43" fmla="*/ 22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0" h="187">
                  <a:moveTo>
                    <a:pt x="230" y="22"/>
                  </a:moveTo>
                  <a:cubicBezTo>
                    <a:pt x="222" y="26"/>
                    <a:pt x="213" y="29"/>
                    <a:pt x="203" y="30"/>
                  </a:cubicBezTo>
                  <a:cubicBezTo>
                    <a:pt x="213" y="24"/>
                    <a:pt x="220" y="15"/>
                    <a:pt x="224" y="4"/>
                  </a:cubicBezTo>
                  <a:cubicBezTo>
                    <a:pt x="215" y="9"/>
                    <a:pt x="205" y="13"/>
                    <a:pt x="194" y="15"/>
                  </a:cubicBezTo>
                  <a:cubicBezTo>
                    <a:pt x="185" y="6"/>
                    <a:pt x="173" y="0"/>
                    <a:pt x="159" y="0"/>
                  </a:cubicBezTo>
                  <a:cubicBezTo>
                    <a:pt x="133" y="0"/>
                    <a:pt x="112" y="21"/>
                    <a:pt x="112" y="48"/>
                  </a:cubicBezTo>
                  <a:cubicBezTo>
                    <a:pt x="112" y="51"/>
                    <a:pt x="113" y="55"/>
                    <a:pt x="113" y="58"/>
                  </a:cubicBezTo>
                  <a:cubicBezTo>
                    <a:pt x="74" y="56"/>
                    <a:pt x="39" y="38"/>
                    <a:pt x="16" y="9"/>
                  </a:cubicBezTo>
                  <a:cubicBezTo>
                    <a:pt x="12" y="16"/>
                    <a:pt x="10" y="24"/>
                    <a:pt x="10" y="33"/>
                  </a:cubicBezTo>
                  <a:cubicBezTo>
                    <a:pt x="10" y="49"/>
                    <a:pt x="18" y="64"/>
                    <a:pt x="31" y="72"/>
                  </a:cubicBezTo>
                  <a:cubicBezTo>
                    <a:pt x="23" y="72"/>
                    <a:pt x="16" y="70"/>
                    <a:pt x="9" y="66"/>
                  </a:cubicBezTo>
                  <a:cubicBezTo>
                    <a:pt x="9" y="66"/>
                    <a:pt x="9" y="66"/>
                    <a:pt x="9" y="67"/>
                  </a:cubicBezTo>
                  <a:cubicBezTo>
                    <a:pt x="9" y="90"/>
                    <a:pt x="26" y="109"/>
                    <a:pt x="47" y="113"/>
                  </a:cubicBezTo>
                  <a:cubicBezTo>
                    <a:pt x="43" y="114"/>
                    <a:pt x="39" y="115"/>
                    <a:pt x="35" y="115"/>
                  </a:cubicBezTo>
                  <a:cubicBezTo>
                    <a:pt x="32" y="115"/>
                    <a:pt x="29" y="114"/>
                    <a:pt x="26" y="114"/>
                  </a:cubicBezTo>
                  <a:cubicBezTo>
                    <a:pt x="32" y="133"/>
                    <a:pt x="49" y="146"/>
                    <a:pt x="70" y="147"/>
                  </a:cubicBezTo>
                  <a:cubicBezTo>
                    <a:pt x="54" y="159"/>
                    <a:pt x="33" y="167"/>
                    <a:pt x="11" y="167"/>
                  </a:cubicBezTo>
                  <a:cubicBezTo>
                    <a:pt x="8" y="167"/>
                    <a:pt x="4" y="167"/>
                    <a:pt x="0" y="166"/>
                  </a:cubicBezTo>
                  <a:cubicBezTo>
                    <a:pt x="21" y="180"/>
                    <a:pt x="46" y="187"/>
                    <a:pt x="72" y="187"/>
                  </a:cubicBezTo>
                  <a:cubicBezTo>
                    <a:pt x="159" y="187"/>
                    <a:pt x="207" y="115"/>
                    <a:pt x="207" y="53"/>
                  </a:cubicBezTo>
                  <a:cubicBezTo>
                    <a:pt x="207" y="51"/>
                    <a:pt x="207" y="49"/>
                    <a:pt x="207" y="47"/>
                  </a:cubicBezTo>
                  <a:cubicBezTo>
                    <a:pt x="216" y="40"/>
                    <a:pt x="224" y="32"/>
                    <a:pt x="230" y="2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44" name="Oval 186">
            <a:extLst>
              <a:ext uri="{FF2B5EF4-FFF2-40B4-BE49-F238E27FC236}">
                <a16:creationId xmlns:a16="http://schemas.microsoft.com/office/drawing/2014/main" id="{9B9A6F84-ECBD-4637-8693-880D73B84AA3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3692554" y="6976434"/>
            <a:ext cx="811246" cy="811246"/>
          </a:xfrm>
          <a:prstGeom prst="ellipse">
            <a:avLst/>
          </a:prstGeom>
          <a:solidFill>
            <a:schemeClr val="accent1"/>
          </a:solidFill>
          <a:ln w="19050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45" name="Freeform 187">
            <a:extLst>
              <a:ext uri="{FF2B5EF4-FFF2-40B4-BE49-F238E27FC236}">
                <a16:creationId xmlns:a16="http://schemas.microsoft.com/office/drawing/2014/main" id="{4C4D02C8-9D01-4975-8A01-25C5B9211FFF}"/>
              </a:ext>
            </a:extLst>
          </p:cNvPr>
          <p:cNvSpPr>
            <a:spLocks noEditPoints="1"/>
          </p:cNvSpPr>
          <p:nvPr/>
        </p:nvSpPr>
        <p:spPr bwMode="invGray">
          <a:xfrm>
            <a:off x="2207568" y="8103752"/>
            <a:ext cx="468138" cy="441306"/>
          </a:xfrm>
          <a:custGeom>
            <a:avLst/>
            <a:gdLst>
              <a:gd name="T0" fmla="*/ 163 w 223"/>
              <a:gd name="T1" fmla="*/ 199 h 210"/>
              <a:gd name="T2" fmla="*/ 103 w 223"/>
              <a:gd name="T3" fmla="*/ 210 h 210"/>
              <a:gd name="T4" fmla="*/ 0 w 223"/>
              <a:gd name="T5" fmla="*/ 115 h 210"/>
              <a:gd name="T6" fmla="*/ 123 w 223"/>
              <a:gd name="T7" fmla="*/ 0 h 210"/>
              <a:gd name="T8" fmla="*/ 223 w 223"/>
              <a:gd name="T9" fmla="*/ 87 h 210"/>
              <a:gd name="T10" fmla="*/ 161 w 223"/>
              <a:gd name="T11" fmla="*/ 159 h 210"/>
              <a:gd name="T12" fmla="*/ 132 w 223"/>
              <a:gd name="T13" fmla="*/ 136 h 210"/>
              <a:gd name="T14" fmla="*/ 132 w 223"/>
              <a:gd name="T15" fmla="*/ 136 h 210"/>
              <a:gd name="T16" fmla="*/ 89 w 223"/>
              <a:gd name="T17" fmla="*/ 159 h 210"/>
              <a:gd name="T18" fmla="*/ 52 w 223"/>
              <a:gd name="T19" fmla="*/ 120 h 210"/>
              <a:gd name="T20" fmla="*/ 129 w 223"/>
              <a:gd name="T21" fmla="*/ 49 h 210"/>
              <a:gd name="T22" fmla="*/ 168 w 223"/>
              <a:gd name="T23" fmla="*/ 57 h 210"/>
              <a:gd name="T24" fmla="*/ 159 w 223"/>
              <a:gd name="T25" fmla="*/ 113 h 210"/>
              <a:gd name="T26" fmla="*/ 167 w 223"/>
              <a:gd name="T27" fmla="*/ 139 h 210"/>
              <a:gd name="T28" fmla="*/ 199 w 223"/>
              <a:gd name="T29" fmla="*/ 88 h 210"/>
              <a:gd name="T30" fmla="*/ 120 w 223"/>
              <a:gd name="T31" fmla="*/ 18 h 210"/>
              <a:gd name="T32" fmla="*/ 26 w 223"/>
              <a:gd name="T33" fmla="*/ 112 h 210"/>
              <a:gd name="T34" fmla="*/ 110 w 223"/>
              <a:gd name="T35" fmla="*/ 191 h 210"/>
              <a:gd name="T36" fmla="*/ 158 w 223"/>
              <a:gd name="T37" fmla="*/ 182 h 210"/>
              <a:gd name="T38" fmla="*/ 163 w 223"/>
              <a:gd name="T39" fmla="*/ 199 h 210"/>
              <a:gd name="T40" fmla="*/ 134 w 223"/>
              <a:gd name="T41" fmla="*/ 74 h 210"/>
              <a:gd name="T42" fmla="*/ 124 w 223"/>
              <a:gd name="T43" fmla="*/ 73 h 210"/>
              <a:gd name="T44" fmla="*/ 85 w 223"/>
              <a:gd name="T45" fmla="*/ 116 h 210"/>
              <a:gd name="T46" fmla="*/ 102 w 223"/>
              <a:gd name="T47" fmla="*/ 135 h 210"/>
              <a:gd name="T48" fmla="*/ 130 w 223"/>
              <a:gd name="T49" fmla="*/ 103 h 210"/>
              <a:gd name="T50" fmla="*/ 134 w 223"/>
              <a:gd name="T51" fmla="*/ 74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23" h="210">
                <a:moveTo>
                  <a:pt x="163" y="199"/>
                </a:moveTo>
                <a:cubicBezTo>
                  <a:pt x="144" y="207"/>
                  <a:pt x="127" y="210"/>
                  <a:pt x="103" y="210"/>
                </a:cubicBezTo>
                <a:cubicBezTo>
                  <a:pt x="48" y="210"/>
                  <a:pt x="0" y="174"/>
                  <a:pt x="0" y="115"/>
                </a:cubicBezTo>
                <a:cubicBezTo>
                  <a:pt x="0" y="53"/>
                  <a:pt x="49" y="0"/>
                  <a:pt x="123" y="0"/>
                </a:cubicBezTo>
                <a:cubicBezTo>
                  <a:pt x="182" y="0"/>
                  <a:pt x="223" y="36"/>
                  <a:pt x="223" y="87"/>
                </a:cubicBezTo>
                <a:cubicBezTo>
                  <a:pt x="223" y="131"/>
                  <a:pt x="196" y="159"/>
                  <a:pt x="161" y="159"/>
                </a:cubicBezTo>
                <a:cubicBezTo>
                  <a:pt x="145" y="159"/>
                  <a:pt x="134" y="152"/>
                  <a:pt x="132" y="136"/>
                </a:cubicBezTo>
                <a:cubicBezTo>
                  <a:pt x="132" y="136"/>
                  <a:pt x="132" y="136"/>
                  <a:pt x="132" y="136"/>
                </a:cubicBezTo>
                <a:cubicBezTo>
                  <a:pt x="121" y="151"/>
                  <a:pt x="107" y="159"/>
                  <a:pt x="89" y="159"/>
                </a:cubicBezTo>
                <a:cubicBezTo>
                  <a:pt x="68" y="159"/>
                  <a:pt x="52" y="144"/>
                  <a:pt x="52" y="120"/>
                </a:cubicBezTo>
                <a:cubicBezTo>
                  <a:pt x="52" y="83"/>
                  <a:pt x="82" y="49"/>
                  <a:pt x="129" y="49"/>
                </a:cubicBezTo>
                <a:cubicBezTo>
                  <a:pt x="144" y="49"/>
                  <a:pt x="160" y="53"/>
                  <a:pt x="168" y="57"/>
                </a:cubicBezTo>
                <a:cubicBezTo>
                  <a:pt x="159" y="113"/>
                  <a:pt x="159" y="113"/>
                  <a:pt x="159" y="113"/>
                </a:cubicBezTo>
                <a:cubicBezTo>
                  <a:pt x="155" y="131"/>
                  <a:pt x="158" y="139"/>
                  <a:pt x="167" y="139"/>
                </a:cubicBezTo>
                <a:cubicBezTo>
                  <a:pt x="181" y="140"/>
                  <a:pt x="199" y="123"/>
                  <a:pt x="199" y="88"/>
                </a:cubicBezTo>
                <a:cubicBezTo>
                  <a:pt x="199" y="48"/>
                  <a:pt x="171" y="18"/>
                  <a:pt x="120" y="18"/>
                </a:cubicBezTo>
                <a:cubicBezTo>
                  <a:pt x="69" y="18"/>
                  <a:pt x="26" y="54"/>
                  <a:pt x="26" y="112"/>
                </a:cubicBezTo>
                <a:cubicBezTo>
                  <a:pt x="26" y="163"/>
                  <a:pt x="60" y="191"/>
                  <a:pt x="110" y="191"/>
                </a:cubicBezTo>
                <a:cubicBezTo>
                  <a:pt x="126" y="191"/>
                  <a:pt x="144" y="188"/>
                  <a:pt x="158" y="182"/>
                </a:cubicBezTo>
                <a:lnTo>
                  <a:pt x="163" y="199"/>
                </a:lnTo>
                <a:close/>
                <a:moveTo>
                  <a:pt x="134" y="74"/>
                </a:moveTo>
                <a:cubicBezTo>
                  <a:pt x="132" y="74"/>
                  <a:pt x="128" y="73"/>
                  <a:pt x="124" y="73"/>
                </a:cubicBezTo>
                <a:cubicBezTo>
                  <a:pt x="102" y="73"/>
                  <a:pt x="85" y="93"/>
                  <a:pt x="85" y="116"/>
                </a:cubicBezTo>
                <a:cubicBezTo>
                  <a:pt x="85" y="128"/>
                  <a:pt x="91" y="135"/>
                  <a:pt x="102" y="135"/>
                </a:cubicBezTo>
                <a:cubicBezTo>
                  <a:pt x="114" y="135"/>
                  <a:pt x="127" y="121"/>
                  <a:pt x="130" y="103"/>
                </a:cubicBezTo>
                <a:lnTo>
                  <a:pt x="134" y="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E69BEB-72E0-46E5-AA14-296542E02216}"/>
              </a:ext>
            </a:extLst>
          </p:cNvPr>
          <p:cNvSpPr/>
          <p:nvPr/>
        </p:nvSpPr>
        <p:spPr>
          <a:xfrm>
            <a:off x="3071132" y="2915942"/>
            <a:ext cx="30269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err="1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david@warner.digital</a:t>
            </a:r>
            <a:endParaRPr lang="en-US" sz="2500">
              <a:solidFill>
                <a:schemeClr val="tx1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106B895-9FA8-48FD-B84E-3EEB3BA8735A}"/>
              </a:ext>
            </a:extLst>
          </p:cNvPr>
          <p:cNvGrpSpPr/>
          <p:nvPr/>
        </p:nvGrpSpPr>
        <p:grpSpPr>
          <a:xfrm>
            <a:off x="4357917" y="2524654"/>
            <a:ext cx="436294" cy="436294"/>
            <a:chOff x="4357917" y="2524654"/>
            <a:chExt cx="436294" cy="436294"/>
          </a:xfrm>
        </p:grpSpPr>
        <p:sp>
          <p:nvSpPr>
            <p:cNvPr id="48" name="Freeform 104">
              <a:extLst>
                <a:ext uri="{FF2B5EF4-FFF2-40B4-BE49-F238E27FC236}">
                  <a16:creationId xmlns:a16="http://schemas.microsoft.com/office/drawing/2014/main" id="{89F19AA2-5B79-410C-B14C-32CD93DDC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917" y="2524654"/>
              <a:ext cx="436294" cy="436294"/>
            </a:xfrm>
            <a:custGeom>
              <a:avLst/>
              <a:gdLst>
                <a:gd name="T0" fmla="*/ 47 w 320"/>
                <a:gd name="T1" fmla="*/ 273 h 320"/>
                <a:gd name="T2" fmla="*/ 160 w 320"/>
                <a:gd name="T3" fmla="*/ 320 h 320"/>
                <a:gd name="T4" fmla="*/ 273 w 320"/>
                <a:gd name="T5" fmla="*/ 273 h 320"/>
                <a:gd name="T6" fmla="*/ 320 w 320"/>
                <a:gd name="T7" fmla="*/ 160 h 320"/>
                <a:gd name="T8" fmla="*/ 273 w 320"/>
                <a:gd name="T9" fmla="*/ 47 h 320"/>
                <a:gd name="T10" fmla="*/ 160 w 320"/>
                <a:gd name="T11" fmla="*/ 0 h 320"/>
                <a:gd name="T12" fmla="*/ 47 w 320"/>
                <a:gd name="T13" fmla="*/ 47 h 320"/>
                <a:gd name="T14" fmla="*/ 0 w 320"/>
                <a:gd name="T15" fmla="*/ 160 h 320"/>
                <a:gd name="T16" fmla="*/ 47 w 320"/>
                <a:gd name="T17" fmla="*/ 27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0" h="320">
                  <a:moveTo>
                    <a:pt x="47" y="273"/>
                  </a:moveTo>
                  <a:cubicBezTo>
                    <a:pt x="77" y="303"/>
                    <a:pt x="117" y="320"/>
                    <a:pt x="160" y="320"/>
                  </a:cubicBezTo>
                  <a:cubicBezTo>
                    <a:pt x="202" y="320"/>
                    <a:pt x="243" y="303"/>
                    <a:pt x="273" y="273"/>
                  </a:cubicBezTo>
                  <a:cubicBezTo>
                    <a:pt x="303" y="243"/>
                    <a:pt x="320" y="203"/>
                    <a:pt x="320" y="160"/>
                  </a:cubicBezTo>
                  <a:cubicBezTo>
                    <a:pt x="320" y="117"/>
                    <a:pt x="303" y="77"/>
                    <a:pt x="273" y="47"/>
                  </a:cubicBezTo>
                  <a:cubicBezTo>
                    <a:pt x="243" y="17"/>
                    <a:pt x="202" y="0"/>
                    <a:pt x="160" y="0"/>
                  </a:cubicBezTo>
                  <a:cubicBezTo>
                    <a:pt x="117" y="0"/>
                    <a:pt x="77" y="17"/>
                    <a:pt x="47" y="47"/>
                  </a:cubicBezTo>
                  <a:cubicBezTo>
                    <a:pt x="16" y="77"/>
                    <a:pt x="0" y="117"/>
                    <a:pt x="0" y="160"/>
                  </a:cubicBezTo>
                  <a:cubicBezTo>
                    <a:pt x="0" y="203"/>
                    <a:pt x="16" y="243"/>
                    <a:pt x="47" y="273"/>
                  </a:cubicBezTo>
                </a:path>
              </a:pathLst>
            </a:custGeom>
            <a:noFill/>
            <a:ln w="19050">
              <a:solidFill>
                <a:schemeClr val="bg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187">
              <a:extLst>
                <a:ext uri="{FF2B5EF4-FFF2-40B4-BE49-F238E27FC236}">
                  <a16:creationId xmlns:a16="http://schemas.microsoft.com/office/drawing/2014/main" id="{4FF7C939-D3BB-46E3-8FCE-A8A4E49CAC47}"/>
                </a:ext>
              </a:extLst>
            </p:cNvPr>
            <p:cNvSpPr>
              <a:spLocks noChangeAspect="1" noEditPoints="1"/>
            </p:cNvSpPr>
            <p:nvPr/>
          </p:nvSpPr>
          <p:spPr bwMode="invGray">
            <a:xfrm>
              <a:off x="4448048" y="2622122"/>
              <a:ext cx="256032" cy="241357"/>
            </a:xfrm>
            <a:custGeom>
              <a:avLst/>
              <a:gdLst>
                <a:gd name="T0" fmla="*/ 163 w 223"/>
                <a:gd name="T1" fmla="*/ 199 h 210"/>
                <a:gd name="T2" fmla="*/ 103 w 223"/>
                <a:gd name="T3" fmla="*/ 210 h 210"/>
                <a:gd name="T4" fmla="*/ 0 w 223"/>
                <a:gd name="T5" fmla="*/ 115 h 210"/>
                <a:gd name="T6" fmla="*/ 123 w 223"/>
                <a:gd name="T7" fmla="*/ 0 h 210"/>
                <a:gd name="T8" fmla="*/ 223 w 223"/>
                <a:gd name="T9" fmla="*/ 87 h 210"/>
                <a:gd name="T10" fmla="*/ 161 w 223"/>
                <a:gd name="T11" fmla="*/ 159 h 210"/>
                <a:gd name="T12" fmla="*/ 132 w 223"/>
                <a:gd name="T13" fmla="*/ 136 h 210"/>
                <a:gd name="T14" fmla="*/ 132 w 223"/>
                <a:gd name="T15" fmla="*/ 136 h 210"/>
                <a:gd name="T16" fmla="*/ 89 w 223"/>
                <a:gd name="T17" fmla="*/ 159 h 210"/>
                <a:gd name="T18" fmla="*/ 52 w 223"/>
                <a:gd name="T19" fmla="*/ 120 h 210"/>
                <a:gd name="T20" fmla="*/ 129 w 223"/>
                <a:gd name="T21" fmla="*/ 49 h 210"/>
                <a:gd name="T22" fmla="*/ 168 w 223"/>
                <a:gd name="T23" fmla="*/ 57 h 210"/>
                <a:gd name="T24" fmla="*/ 159 w 223"/>
                <a:gd name="T25" fmla="*/ 113 h 210"/>
                <a:gd name="T26" fmla="*/ 167 w 223"/>
                <a:gd name="T27" fmla="*/ 139 h 210"/>
                <a:gd name="T28" fmla="*/ 199 w 223"/>
                <a:gd name="T29" fmla="*/ 88 h 210"/>
                <a:gd name="T30" fmla="*/ 120 w 223"/>
                <a:gd name="T31" fmla="*/ 18 h 210"/>
                <a:gd name="T32" fmla="*/ 26 w 223"/>
                <a:gd name="T33" fmla="*/ 112 h 210"/>
                <a:gd name="T34" fmla="*/ 110 w 223"/>
                <a:gd name="T35" fmla="*/ 191 h 210"/>
                <a:gd name="T36" fmla="*/ 158 w 223"/>
                <a:gd name="T37" fmla="*/ 182 h 210"/>
                <a:gd name="T38" fmla="*/ 163 w 223"/>
                <a:gd name="T39" fmla="*/ 199 h 210"/>
                <a:gd name="T40" fmla="*/ 134 w 223"/>
                <a:gd name="T41" fmla="*/ 74 h 210"/>
                <a:gd name="T42" fmla="*/ 124 w 223"/>
                <a:gd name="T43" fmla="*/ 73 h 210"/>
                <a:gd name="T44" fmla="*/ 85 w 223"/>
                <a:gd name="T45" fmla="*/ 116 h 210"/>
                <a:gd name="T46" fmla="*/ 102 w 223"/>
                <a:gd name="T47" fmla="*/ 135 h 210"/>
                <a:gd name="T48" fmla="*/ 130 w 223"/>
                <a:gd name="T49" fmla="*/ 103 h 210"/>
                <a:gd name="T50" fmla="*/ 134 w 223"/>
                <a:gd name="T51" fmla="*/ 7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3" h="210">
                  <a:moveTo>
                    <a:pt x="163" y="199"/>
                  </a:moveTo>
                  <a:cubicBezTo>
                    <a:pt x="144" y="207"/>
                    <a:pt x="127" y="210"/>
                    <a:pt x="103" y="210"/>
                  </a:cubicBezTo>
                  <a:cubicBezTo>
                    <a:pt x="48" y="210"/>
                    <a:pt x="0" y="174"/>
                    <a:pt x="0" y="115"/>
                  </a:cubicBezTo>
                  <a:cubicBezTo>
                    <a:pt x="0" y="53"/>
                    <a:pt x="49" y="0"/>
                    <a:pt x="123" y="0"/>
                  </a:cubicBezTo>
                  <a:cubicBezTo>
                    <a:pt x="182" y="0"/>
                    <a:pt x="223" y="36"/>
                    <a:pt x="223" y="87"/>
                  </a:cubicBezTo>
                  <a:cubicBezTo>
                    <a:pt x="223" y="131"/>
                    <a:pt x="196" y="159"/>
                    <a:pt x="161" y="159"/>
                  </a:cubicBezTo>
                  <a:cubicBezTo>
                    <a:pt x="145" y="159"/>
                    <a:pt x="134" y="152"/>
                    <a:pt x="132" y="136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21" y="151"/>
                    <a:pt x="107" y="159"/>
                    <a:pt x="89" y="159"/>
                  </a:cubicBezTo>
                  <a:cubicBezTo>
                    <a:pt x="68" y="159"/>
                    <a:pt x="52" y="144"/>
                    <a:pt x="52" y="120"/>
                  </a:cubicBezTo>
                  <a:cubicBezTo>
                    <a:pt x="52" y="83"/>
                    <a:pt x="82" y="49"/>
                    <a:pt x="129" y="49"/>
                  </a:cubicBezTo>
                  <a:cubicBezTo>
                    <a:pt x="144" y="49"/>
                    <a:pt x="160" y="53"/>
                    <a:pt x="168" y="57"/>
                  </a:cubicBezTo>
                  <a:cubicBezTo>
                    <a:pt x="159" y="113"/>
                    <a:pt x="159" y="113"/>
                    <a:pt x="159" y="113"/>
                  </a:cubicBezTo>
                  <a:cubicBezTo>
                    <a:pt x="155" y="131"/>
                    <a:pt x="158" y="139"/>
                    <a:pt x="167" y="139"/>
                  </a:cubicBezTo>
                  <a:cubicBezTo>
                    <a:pt x="181" y="140"/>
                    <a:pt x="199" y="123"/>
                    <a:pt x="199" y="88"/>
                  </a:cubicBezTo>
                  <a:cubicBezTo>
                    <a:pt x="199" y="48"/>
                    <a:pt x="171" y="18"/>
                    <a:pt x="120" y="18"/>
                  </a:cubicBezTo>
                  <a:cubicBezTo>
                    <a:pt x="69" y="18"/>
                    <a:pt x="26" y="54"/>
                    <a:pt x="26" y="112"/>
                  </a:cubicBezTo>
                  <a:cubicBezTo>
                    <a:pt x="26" y="163"/>
                    <a:pt x="60" y="191"/>
                    <a:pt x="110" y="191"/>
                  </a:cubicBezTo>
                  <a:cubicBezTo>
                    <a:pt x="126" y="191"/>
                    <a:pt x="144" y="188"/>
                    <a:pt x="158" y="182"/>
                  </a:cubicBezTo>
                  <a:lnTo>
                    <a:pt x="163" y="199"/>
                  </a:lnTo>
                  <a:close/>
                  <a:moveTo>
                    <a:pt x="134" y="74"/>
                  </a:moveTo>
                  <a:cubicBezTo>
                    <a:pt x="132" y="74"/>
                    <a:pt x="128" y="73"/>
                    <a:pt x="124" y="73"/>
                  </a:cubicBezTo>
                  <a:cubicBezTo>
                    <a:pt x="102" y="73"/>
                    <a:pt x="85" y="93"/>
                    <a:pt x="85" y="116"/>
                  </a:cubicBezTo>
                  <a:cubicBezTo>
                    <a:pt x="85" y="128"/>
                    <a:pt x="91" y="135"/>
                    <a:pt x="102" y="135"/>
                  </a:cubicBezTo>
                  <a:cubicBezTo>
                    <a:pt x="114" y="135"/>
                    <a:pt x="127" y="121"/>
                    <a:pt x="130" y="103"/>
                  </a:cubicBezTo>
                  <a:lnTo>
                    <a:pt x="134" y="7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AA5357DD-29A9-4C11-9A6D-15D3A5FC6332}"/>
              </a:ext>
            </a:extLst>
          </p:cNvPr>
          <p:cNvSpPr/>
          <p:nvPr/>
        </p:nvSpPr>
        <p:spPr>
          <a:xfrm>
            <a:off x="3071132" y="8620"/>
            <a:ext cx="30177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David</a:t>
            </a:r>
          </a:p>
          <a:p>
            <a:pPr algn="ctr"/>
            <a:r>
              <a:rPr lang="en-US" sz="400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Warner II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7716D5-FA01-463B-A835-0A74D2F425BD}"/>
              </a:ext>
            </a:extLst>
          </p:cNvPr>
          <p:cNvGrpSpPr/>
          <p:nvPr/>
        </p:nvGrpSpPr>
        <p:grpSpPr>
          <a:xfrm>
            <a:off x="13818278" y="2626997"/>
            <a:ext cx="3010262" cy="1169722"/>
            <a:chOff x="13818278" y="2626997"/>
            <a:chExt cx="3010262" cy="1169722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BD67933-6AAE-4E7D-8E1C-FE78A94AFA08}"/>
                </a:ext>
              </a:extLst>
            </p:cNvPr>
            <p:cNvSpPr/>
            <p:nvPr/>
          </p:nvSpPr>
          <p:spPr>
            <a:xfrm>
              <a:off x="13818278" y="3311073"/>
              <a:ext cx="3010262" cy="485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900" b="1" i="1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www.catapultsystems.com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2186EB9-DDFD-4043-BFC3-32FBAAF66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819400" y="2626997"/>
              <a:ext cx="2879808" cy="813419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47F8180-F1AF-49B9-92AA-ADEBCC37E6A1}"/>
              </a:ext>
            </a:extLst>
          </p:cNvPr>
          <p:cNvGrpSpPr/>
          <p:nvPr/>
        </p:nvGrpSpPr>
        <p:grpSpPr>
          <a:xfrm>
            <a:off x="9192344" y="4941168"/>
            <a:ext cx="3010262" cy="805435"/>
            <a:chOff x="9192344" y="5431877"/>
            <a:chExt cx="3010262" cy="805435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208A68C-422B-443D-A50A-46A940D4C062}"/>
                </a:ext>
              </a:extLst>
            </p:cNvPr>
            <p:cNvSpPr/>
            <p:nvPr/>
          </p:nvSpPr>
          <p:spPr>
            <a:xfrm>
              <a:off x="9192344" y="5731020"/>
              <a:ext cx="3010262" cy="506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b="1" i="1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http://warner.digital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3C27123-079E-475F-BABE-93BE4415B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264864" y="5431877"/>
              <a:ext cx="2879808" cy="37282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C67C048-EBB2-4358-9A89-52D0B7F7CE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52384" y="3681028"/>
            <a:ext cx="2289053" cy="92354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F8C2836-93E3-41F3-8F56-9310CADDA1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2856" y="5937734"/>
            <a:ext cx="2999144" cy="81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8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2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625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958F7F-DD1F-4F72-BED3-2B6B96A26176}"/>
              </a:ext>
            </a:extLst>
          </p:cNvPr>
          <p:cNvSpPr>
            <a:spLocks noGrp="1"/>
          </p:cNvSpPr>
          <p:nvPr/>
        </p:nvSpPr>
        <p:spPr>
          <a:xfrm>
            <a:off x="240632" y="193631"/>
            <a:ext cx="110103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2"/>
                </a:solidFill>
              </a:rPr>
              <a:t>App Catalog Options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CB9930-00C4-423A-9BE3-7159EBCA8918}"/>
              </a:ext>
            </a:extLst>
          </p:cNvPr>
          <p:cNvSpPr>
            <a:spLocks noGrp="1"/>
          </p:cNvSpPr>
          <p:nvPr/>
        </p:nvSpPr>
        <p:spPr>
          <a:xfrm>
            <a:off x="317633" y="1519193"/>
            <a:ext cx="11633735" cy="47750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bg2"/>
                </a:solidFill>
              </a:rPr>
              <a:t>Tenant App Catalog</a:t>
            </a:r>
          </a:p>
          <a:p>
            <a:pPr lvl="1"/>
            <a:r>
              <a:rPr lang="en-US"/>
              <a:t>Managed by Tenant Administrators</a:t>
            </a:r>
          </a:p>
          <a:p>
            <a:pPr lvl="1"/>
            <a:r>
              <a:rPr lang="en-US"/>
              <a:t>Tenant Scoped Deployment</a:t>
            </a:r>
          </a:p>
          <a:p>
            <a:pPr marL="457200" lvl="1" indent="0">
              <a:buNone/>
            </a:pPr>
            <a:endParaRPr lang="en-US"/>
          </a:p>
          <a:p>
            <a:pPr marL="0" indent="0">
              <a:buNone/>
            </a:pPr>
            <a:r>
              <a:rPr lang="en-US">
                <a:solidFill>
                  <a:schemeClr val="bg2"/>
                </a:solidFill>
              </a:rPr>
              <a:t>Site Collection App Catalog</a:t>
            </a:r>
          </a:p>
          <a:p>
            <a:pPr lvl="1"/>
            <a:r>
              <a:rPr lang="en-US"/>
              <a:t>Managed by Site Collection Administrators</a:t>
            </a:r>
          </a:p>
          <a:p>
            <a:pPr lvl="1"/>
            <a:r>
              <a:rPr lang="en-US"/>
              <a:t>Site Collection scoped deployment</a:t>
            </a:r>
          </a:p>
          <a:p>
            <a:pPr lvl="1"/>
            <a:r>
              <a:rPr lang="en-US"/>
              <a:t>Perfect for development Site Collections in single Tenant</a:t>
            </a:r>
          </a:p>
        </p:txBody>
      </p:sp>
    </p:spTree>
    <p:extLst>
      <p:ext uri="{BB962C8B-B14F-4D97-AF65-F5344CB8AC3E}">
        <p14:creationId xmlns:p14="http://schemas.microsoft.com/office/powerpoint/2010/main" val="1404709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958F7F-DD1F-4F72-BED3-2B6B96A26176}"/>
              </a:ext>
            </a:extLst>
          </p:cNvPr>
          <p:cNvSpPr>
            <a:spLocks noGrp="1"/>
          </p:cNvSpPr>
          <p:nvPr/>
        </p:nvSpPr>
        <p:spPr>
          <a:xfrm>
            <a:off x="240632" y="193631"/>
            <a:ext cx="110103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err="1">
                <a:solidFill>
                  <a:schemeClr val="bg2"/>
                </a:solidFill>
              </a:rPr>
              <a:t>SPFx</a:t>
            </a:r>
            <a:r>
              <a:rPr lang="en-US" b="1">
                <a:solidFill>
                  <a:schemeClr val="bg2"/>
                </a:solidFill>
              </a:rPr>
              <a:t> Provisioning Options – ALM APIs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CB9930-00C4-423A-9BE3-7159EBCA8918}"/>
              </a:ext>
            </a:extLst>
          </p:cNvPr>
          <p:cNvSpPr>
            <a:spLocks noGrp="1"/>
          </p:cNvSpPr>
          <p:nvPr/>
        </p:nvSpPr>
        <p:spPr>
          <a:xfrm>
            <a:off x="317633" y="1285927"/>
            <a:ext cx="11520847" cy="47750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bg2"/>
                </a:solidFill>
              </a:rPr>
              <a:t>Add to App Catalog</a:t>
            </a:r>
          </a:p>
          <a:p>
            <a:pPr lvl="1"/>
            <a:r>
              <a:rPr lang="en-US" sz="1200"/>
              <a:t>/_</a:t>
            </a:r>
            <a:r>
              <a:rPr lang="en-US" sz="1200" err="1"/>
              <a:t>api</a:t>
            </a:r>
            <a:r>
              <a:rPr lang="en-US" sz="1200"/>
              <a:t>/web/</a:t>
            </a:r>
            <a:r>
              <a:rPr lang="en-US" sz="1200" err="1"/>
              <a:t>tenantappcatalog</a:t>
            </a:r>
            <a:r>
              <a:rPr lang="en-US" sz="1200"/>
              <a:t>/Add(overwrite=true, </a:t>
            </a:r>
            <a:r>
              <a:rPr lang="en-US" sz="1200" err="1"/>
              <a:t>url</a:t>
            </a:r>
            <a:r>
              <a:rPr lang="en-US" sz="1200"/>
              <a:t>='test.txt')</a:t>
            </a:r>
          </a:p>
          <a:p>
            <a:r>
              <a:rPr lang="en-US" sz="1600">
                <a:solidFill>
                  <a:schemeClr val="bg2"/>
                </a:solidFill>
              </a:rPr>
              <a:t>Deploy From App Catalog</a:t>
            </a:r>
          </a:p>
          <a:p>
            <a:pPr lvl="1"/>
            <a:r>
              <a:rPr lang="en-US" sz="1200"/>
              <a:t>/_</a:t>
            </a:r>
            <a:r>
              <a:rPr lang="en-US" sz="1200" err="1"/>
              <a:t>api</a:t>
            </a:r>
            <a:r>
              <a:rPr lang="en-US" sz="1200"/>
              <a:t>/web/</a:t>
            </a:r>
            <a:r>
              <a:rPr lang="en-US" sz="1200" err="1"/>
              <a:t>tenantappcatalog</a:t>
            </a:r>
            <a:r>
              <a:rPr lang="en-US" sz="1200"/>
              <a:t>/</a:t>
            </a:r>
            <a:r>
              <a:rPr lang="en-US" sz="1200" err="1"/>
              <a:t>AvailableApps</a:t>
            </a:r>
            <a:r>
              <a:rPr lang="en-US" sz="1200"/>
              <a:t>/</a:t>
            </a:r>
            <a:r>
              <a:rPr lang="en-US" sz="1200" err="1"/>
              <a:t>GetById</a:t>
            </a:r>
            <a:r>
              <a:rPr lang="en-US" sz="1200"/>
              <a:t>('</a:t>
            </a:r>
            <a:r>
              <a:rPr lang="en-US" sz="1200" err="1"/>
              <a:t>xxxxxxxx-xxxx-xxxx-xxxx-xxxxxxxxxx</a:t>
            </a:r>
            <a:r>
              <a:rPr lang="en-US" sz="1200"/>
              <a:t>')/Deploy</a:t>
            </a:r>
          </a:p>
          <a:p>
            <a:r>
              <a:rPr lang="en-US" sz="1600">
                <a:solidFill>
                  <a:schemeClr val="bg2"/>
                </a:solidFill>
              </a:rPr>
              <a:t>Retract solution packages from sites</a:t>
            </a:r>
          </a:p>
          <a:p>
            <a:pPr lvl="1"/>
            <a:r>
              <a:rPr lang="en-US" sz="1200"/>
              <a:t>/_</a:t>
            </a:r>
            <a:r>
              <a:rPr lang="en-US" sz="1200" err="1"/>
              <a:t>api</a:t>
            </a:r>
            <a:r>
              <a:rPr lang="en-US" sz="1200"/>
              <a:t>/web/</a:t>
            </a:r>
            <a:r>
              <a:rPr lang="en-US" sz="1200" err="1"/>
              <a:t>tenantappcatalog</a:t>
            </a:r>
            <a:r>
              <a:rPr lang="en-US" sz="1200"/>
              <a:t>/</a:t>
            </a:r>
            <a:r>
              <a:rPr lang="en-US" sz="1200" err="1"/>
              <a:t>AvailableApps</a:t>
            </a:r>
            <a:r>
              <a:rPr lang="en-US" sz="1200"/>
              <a:t>/</a:t>
            </a:r>
            <a:r>
              <a:rPr lang="en-US" sz="1200" err="1"/>
              <a:t>GetById</a:t>
            </a:r>
            <a:r>
              <a:rPr lang="en-US" sz="1200"/>
              <a:t>('</a:t>
            </a:r>
            <a:r>
              <a:rPr lang="en-US" sz="1200" err="1"/>
              <a:t>xxxxxxxx-xxxx-xxxx-xxxx-xxxxxxxxxx</a:t>
            </a:r>
            <a:r>
              <a:rPr lang="en-US" sz="1200"/>
              <a:t>')/Retract</a:t>
            </a:r>
          </a:p>
          <a:p>
            <a:r>
              <a:rPr lang="en-US" sz="1600">
                <a:solidFill>
                  <a:schemeClr val="bg2"/>
                </a:solidFill>
              </a:rPr>
              <a:t>Remove solution packages</a:t>
            </a:r>
          </a:p>
          <a:p>
            <a:pPr lvl="1"/>
            <a:r>
              <a:rPr lang="en-US" sz="1200"/>
              <a:t>/_</a:t>
            </a:r>
            <a:r>
              <a:rPr lang="en-US" sz="1200" err="1"/>
              <a:t>api</a:t>
            </a:r>
            <a:r>
              <a:rPr lang="en-US" sz="1200"/>
              <a:t>/web/</a:t>
            </a:r>
            <a:r>
              <a:rPr lang="en-US" sz="1200" err="1"/>
              <a:t>tenantappcatalog</a:t>
            </a:r>
            <a:r>
              <a:rPr lang="en-US" sz="1200"/>
              <a:t>/</a:t>
            </a:r>
            <a:r>
              <a:rPr lang="en-US" sz="1200" err="1"/>
              <a:t>AvailableApps</a:t>
            </a:r>
            <a:r>
              <a:rPr lang="en-US" sz="1200"/>
              <a:t>/</a:t>
            </a:r>
            <a:r>
              <a:rPr lang="en-US" sz="1200" err="1"/>
              <a:t>GetById</a:t>
            </a:r>
            <a:r>
              <a:rPr lang="en-US" sz="1200"/>
              <a:t>('</a:t>
            </a:r>
            <a:r>
              <a:rPr lang="en-US" sz="1200" err="1"/>
              <a:t>xxxxxxxx-xxxx-xxxx-xxxx-xxxxxxxxxx</a:t>
            </a:r>
            <a:r>
              <a:rPr lang="en-US" sz="1200"/>
              <a:t>')/Remove</a:t>
            </a:r>
          </a:p>
          <a:p>
            <a:r>
              <a:rPr lang="en-US" sz="1600">
                <a:solidFill>
                  <a:schemeClr val="bg2"/>
                </a:solidFill>
              </a:rPr>
              <a:t>List available packages in app catalog</a:t>
            </a:r>
          </a:p>
          <a:p>
            <a:pPr lvl="1"/>
            <a:r>
              <a:rPr lang="en-US" sz="1200"/>
              <a:t>/_</a:t>
            </a:r>
            <a:r>
              <a:rPr lang="en-US" sz="1200" err="1"/>
              <a:t>api</a:t>
            </a:r>
            <a:r>
              <a:rPr lang="en-US" sz="1200"/>
              <a:t>/web/</a:t>
            </a:r>
            <a:r>
              <a:rPr lang="en-US" sz="1200" err="1"/>
              <a:t>tenantappcatalog</a:t>
            </a:r>
            <a:r>
              <a:rPr lang="en-US" sz="1200"/>
              <a:t>/</a:t>
            </a:r>
            <a:r>
              <a:rPr lang="en-US" sz="1200" err="1"/>
              <a:t>AvailableApps</a:t>
            </a:r>
            <a:endParaRPr lang="en-US" sz="1200"/>
          </a:p>
          <a:p>
            <a:r>
              <a:rPr lang="en-US" sz="1600">
                <a:solidFill>
                  <a:schemeClr val="bg2"/>
                </a:solidFill>
              </a:rPr>
              <a:t>Get details of solution package</a:t>
            </a:r>
          </a:p>
          <a:p>
            <a:pPr lvl="1"/>
            <a:r>
              <a:rPr lang="en-US" sz="1200"/>
              <a:t>/_</a:t>
            </a:r>
            <a:r>
              <a:rPr lang="en-US" sz="1200" err="1"/>
              <a:t>api</a:t>
            </a:r>
            <a:r>
              <a:rPr lang="en-US" sz="1200"/>
              <a:t>/web/</a:t>
            </a:r>
            <a:r>
              <a:rPr lang="en-US" sz="1200" err="1"/>
              <a:t>tenantappcatalog</a:t>
            </a:r>
            <a:r>
              <a:rPr lang="en-US" sz="1200"/>
              <a:t>/</a:t>
            </a:r>
            <a:r>
              <a:rPr lang="en-US" sz="1200" err="1"/>
              <a:t>AvailableApps</a:t>
            </a:r>
            <a:r>
              <a:rPr lang="en-US" sz="1200"/>
              <a:t>/</a:t>
            </a:r>
            <a:r>
              <a:rPr lang="en-US" sz="1200" err="1"/>
              <a:t>GetById</a:t>
            </a:r>
            <a:r>
              <a:rPr lang="en-US" sz="1200"/>
              <a:t>('</a:t>
            </a:r>
            <a:r>
              <a:rPr lang="en-US" sz="1200" err="1"/>
              <a:t>xxxxxxxx-xxxx-xxxx-xxxx-xxxxxxxxxx</a:t>
            </a:r>
            <a:r>
              <a:rPr lang="en-US" sz="1200"/>
              <a:t>')</a:t>
            </a:r>
          </a:p>
          <a:p>
            <a:r>
              <a:rPr lang="en-US" sz="1600">
                <a:solidFill>
                  <a:schemeClr val="bg2"/>
                </a:solidFill>
              </a:rPr>
              <a:t>Install Solution Package from App Catalog</a:t>
            </a:r>
          </a:p>
          <a:p>
            <a:pPr lvl="1"/>
            <a:r>
              <a:rPr lang="en-US" sz="1200"/>
              <a:t>/_</a:t>
            </a:r>
            <a:r>
              <a:rPr lang="en-US" sz="1200" err="1"/>
              <a:t>api</a:t>
            </a:r>
            <a:r>
              <a:rPr lang="en-US" sz="1200"/>
              <a:t>/web/</a:t>
            </a:r>
            <a:r>
              <a:rPr lang="en-US" sz="1200" err="1"/>
              <a:t>tenantappcatalog</a:t>
            </a:r>
            <a:r>
              <a:rPr lang="en-US" sz="1200"/>
              <a:t>/</a:t>
            </a:r>
            <a:r>
              <a:rPr lang="en-US" sz="1200" err="1"/>
              <a:t>AvailableApps</a:t>
            </a:r>
            <a:r>
              <a:rPr lang="en-US" sz="1200"/>
              <a:t>/</a:t>
            </a:r>
            <a:r>
              <a:rPr lang="en-US" sz="1200" err="1"/>
              <a:t>GetById</a:t>
            </a:r>
            <a:r>
              <a:rPr lang="en-US" sz="1200"/>
              <a:t>('</a:t>
            </a:r>
            <a:r>
              <a:rPr lang="en-US" sz="1200" err="1"/>
              <a:t>xxxxxxxx-xxxx-xxxx-xxxx-xxxxxxxxxx</a:t>
            </a:r>
            <a:r>
              <a:rPr lang="en-US" sz="1200"/>
              <a:t>')/Install</a:t>
            </a:r>
          </a:p>
          <a:p>
            <a:r>
              <a:rPr lang="en-US" sz="1600">
                <a:solidFill>
                  <a:schemeClr val="bg2"/>
                </a:solidFill>
              </a:rPr>
              <a:t>Uninstall Solution Package from site</a:t>
            </a:r>
          </a:p>
          <a:p>
            <a:pPr lvl="1"/>
            <a:r>
              <a:rPr lang="en-US" sz="1200"/>
              <a:t>/_</a:t>
            </a:r>
            <a:r>
              <a:rPr lang="en-US" sz="1200" err="1"/>
              <a:t>api</a:t>
            </a:r>
            <a:r>
              <a:rPr lang="en-US" sz="1200"/>
              <a:t>/web/</a:t>
            </a:r>
            <a:r>
              <a:rPr lang="en-US" sz="1200" err="1"/>
              <a:t>tenantappcatalog</a:t>
            </a:r>
            <a:r>
              <a:rPr lang="en-US" sz="1200"/>
              <a:t>/</a:t>
            </a:r>
            <a:r>
              <a:rPr lang="en-US" sz="1200" err="1"/>
              <a:t>AvailableApps</a:t>
            </a:r>
            <a:r>
              <a:rPr lang="en-US" sz="1200"/>
              <a:t>/</a:t>
            </a:r>
            <a:r>
              <a:rPr lang="en-US" sz="1200" err="1"/>
              <a:t>GetById</a:t>
            </a:r>
            <a:r>
              <a:rPr lang="en-US" sz="1200"/>
              <a:t>('</a:t>
            </a:r>
            <a:r>
              <a:rPr lang="en-US" sz="1200" err="1"/>
              <a:t>xxxxxxxx-xxxx-xxxx-xxxx-xxxxxxxxxx</a:t>
            </a:r>
            <a:r>
              <a:rPr lang="en-US" sz="1200"/>
              <a:t>')/Uninstall</a:t>
            </a:r>
          </a:p>
          <a:p>
            <a:endParaRPr lang="en-US" sz="1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B8AD3C-BBCA-4D81-9E69-9B22C9633371}"/>
              </a:ext>
            </a:extLst>
          </p:cNvPr>
          <p:cNvSpPr/>
          <p:nvPr/>
        </p:nvSpPr>
        <p:spPr>
          <a:xfrm>
            <a:off x="9040398" y="3611236"/>
            <a:ext cx="1604859" cy="5842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 sz="2133"/>
              <a:t>Automate </a:t>
            </a:r>
            <a:r>
              <a:rPr lang="en-US" sz="2133" err="1"/>
              <a:t>SPFx</a:t>
            </a:r>
            <a:r>
              <a:rPr lang="en-US" sz="2133"/>
              <a:t> </a:t>
            </a:r>
            <a:endParaRPr lang="en-US" sz="1467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4FF188-6891-470A-BE3F-DF796D94FDAE}"/>
              </a:ext>
            </a:extLst>
          </p:cNvPr>
          <p:cNvGrpSpPr/>
          <p:nvPr/>
        </p:nvGrpSpPr>
        <p:grpSpPr>
          <a:xfrm>
            <a:off x="8065968" y="2013219"/>
            <a:ext cx="3553717" cy="3553717"/>
            <a:chOff x="3170172" y="418973"/>
            <a:chExt cx="2668031" cy="266803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9350D75-870B-44A8-BE4C-B17826E98468}"/>
                </a:ext>
              </a:extLst>
            </p:cNvPr>
            <p:cNvSpPr/>
            <p:nvPr/>
          </p:nvSpPr>
          <p:spPr>
            <a:xfrm>
              <a:off x="3170172" y="418973"/>
              <a:ext cx="2668031" cy="2668031"/>
            </a:xfrm>
            <a:prstGeom prst="ellipse">
              <a:avLst/>
            </a:prstGeom>
            <a:solidFill>
              <a:schemeClr val="tx1">
                <a:alpha val="1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FFFFFF"/>
                </a:solidFill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312B696-3B7E-49E7-B9E5-EC0F3A9908B7}"/>
                </a:ext>
              </a:extLst>
            </p:cNvPr>
            <p:cNvGrpSpPr/>
            <p:nvPr/>
          </p:nvGrpSpPr>
          <p:grpSpPr>
            <a:xfrm>
              <a:off x="3524030" y="761387"/>
              <a:ext cx="2205364" cy="2215738"/>
              <a:chOff x="3539901" y="1188309"/>
              <a:chExt cx="2396058" cy="2407330"/>
            </a:xfrm>
          </p:grpSpPr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0DA42D38-0361-4C93-A6BE-53C40E43248D}"/>
                  </a:ext>
                </a:extLst>
              </p:cNvPr>
              <p:cNvSpPr/>
              <p:nvPr/>
            </p:nvSpPr>
            <p:spPr>
              <a:xfrm rot="7200000">
                <a:off x="3578894" y="1251915"/>
                <a:ext cx="2041163" cy="2041163"/>
              </a:xfrm>
              <a:prstGeom prst="arc">
                <a:avLst>
                  <a:gd name="adj1" fmla="val 13037108"/>
                  <a:gd name="adj2" fmla="val 20341672"/>
                </a:avLst>
              </a:prstGeom>
              <a:ln w="307975">
                <a:gradFill flip="none" rotWithShape="1">
                  <a:gsLst>
                    <a:gs pos="58000">
                      <a:schemeClr val="accent4"/>
                    </a:gs>
                    <a:gs pos="93000">
                      <a:schemeClr val="accent4">
                        <a:lumMod val="50000"/>
                      </a:schemeClr>
                    </a:gs>
                  </a:gsLst>
                  <a:lin ang="9000000" scaled="0"/>
                  <a:tileRect/>
                </a:gradFill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Arc 9">
                <a:extLst>
                  <a:ext uri="{FF2B5EF4-FFF2-40B4-BE49-F238E27FC236}">
                    <a16:creationId xmlns:a16="http://schemas.microsoft.com/office/drawing/2014/main" id="{C6BB3226-BB47-40A7-B101-AD75CBD32C01}"/>
                  </a:ext>
                </a:extLst>
              </p:cNvPr>
              <p:cNvSpPr/>
              <p:nvPr/>
            </p:nvSpPr>
            <p:spPr>
              <a:xfrm>
                <a:off x="3578894" y="1251915"/>
                <a:ext cx="2041163" cy="2041163"/>
              </a:xfrm>
              <a:prstGeom prst="arc">
                <a:avLst>
                  <a:gd name="adj1" fmla="val 13124794"/>
                  <a:gd name="adj2" fmla="val 20319424"/>
                </a:avLst>
              </a:prstGeom>
              <a:ln w="307975">
                <a:gradFill flip="none" rotWithShape="1">
                  <a:gsLst>
                    <a:gs pos="58000">
                      <a:schemeClr val="accent1"/>
                    </a:gs>
                    <a:gs pos="93000">
                      <a:schemeClr val="accent1">
                        <a:lumMod val="50000"/>
                      </a:schemeClr>
                    </a:gs>
                  </a:gsLst>
                  <a:lin ang="9000000" scaled="0"/>
                  <a:tileRect/>
                </a:gradFill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5C13CBC4-2979-4C82-8F11-57034F19CFFD}"/>
                  </a:ext>
                </a:extLst>
              </p:cNvPr>
              <p:cNvSpPr/>
              <p:nvPr/>
            </p:nvSpPr>
            <p:spPr>
              <a:xfrm rot="14400000">
                <a:off x="3578894" y="1251915"/>
                <a:ext cx="2041163" cy="2041163"/>
              </a:xfrm>
              <a:prstGeom prst="arc">
                <a:avLst>
                  <a:gd name="adj1" fmla="val 13009644"/>
                  <a:gd name="adj2" fmla="val 20438234"/>
                </a:avLst>
              </a:prstGeom>
              <a:ln w="307975">
                <a:gradFill flip="none" rotWithShape="1">
                  <a:gsLst>
                    <a:gs pos="58000">
                      <a:schemeClr val="bg2"/>
                    </a:gs>
                    <a:gs pos="93000">
                      <a:schemeClr val="bg2">
                        <a:lumMod val="50000"/>
                      </a:schemeClr>
                    </a:gs>
                  </a:gsLst>
                  <a:lin ang="9000000" scaled="0"/>
                  <a:tileRect/>
                </a:gradFill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Isosceles Triangle 11">
                <a:extLst>
                  <a:ext uri="{FF2B5EF4-FFF2-40B4-BE49-F238E27FC236}">
                    <a16:creationId xmlns:a16="http://schemas.microsoft.com/office/drawing/2014/main" id="{5D4F43FF-F72B-4882-A9A1-63451DCB13B3}"/>
                  </a:ext>
                </a:extLst>
              </p:cNvPr>
              <p:cNvSpPr/>
              <p:nvPr/>
            </p:nvSpPr>
            <p:spPr>
              <a:xfrm rot="9936452">
                <a:off x="5181733" y="1772462"/>
                <a:ext cx="754226" cy="496035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Isosceles Triangle 12">
                <a:extLst>
                  <a:ext uri="{FF2B5EF4-FFF2-40B4-BE49-F238E27FC236}">
                    <a16:creationId xmlns:a16="http://schemas.microsoft.com/office/drawing/2014/main" id="{5FBB8CC0-A36B-4BF0-9CDB-E914E85E7EE4}"/>
                  </a:ext>
                </a:extLst>
              </p:cNvPr>
              <p:cNvSpPr/>
              <p:nvPr/>
            </p:nvSpPr>
            <p:spPr>
              <a:xfrm rot="2734381">
                <a:off x="3532432" y="1317404"/>
                <a:ext cx="754226" cy="496035"/>
              </a:xfrm>
              <a:prstGeom prst="triangl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E1268DB8-6694-4A8B-B861-88524968EFED}"/>
                  </a:ext>
                </a:extLst>
              </p:cNvPr>
              <p:cNvSpPr/>
              <p:nvPr/>
            </p:nvSpPr>
            <p:spPr>
              <a:xfrm rot="17179612">
                <a:off x="3959244" y="2970508"/>
                <a:ext cx="754226" cy="496035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49CB6BF-2815-4890-A706-D396D941EAF6}"/>
                  </a:ext>
                </a:extLst>
              </p:cNvPr>
              <p:cNvSpPr txBox="1"/>
              <p:nvPr/>
            </p:nvSpPr>
            <p:spPr>
              <a:xfrm rot="4336820">
                <a:off x="3571589" y="1228377"/>
                <a:ext cx="2093976" cy="2093976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en-US" sz="1467">
                    <a:solidFill>
                      <a:srgbClr val="FFFFFF"/>
                    </a:solidFill>
                  </a:rPr>
                  <a:t>Maintain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C724E86-D29E-47F8-9AEF-6A87A52734F3}"/>
                  </a:ext>
                </a:extLst>
              </p:cNvPr>
              <p:cNvSpPr txBox="1"/>
              <p:nvPr/>
            </p:nvSpPr>
            <p:spPr>
              <a:xfrm rot="18996785">
                <a:off x="3539901" y="1207953"/>
                <a:ext cx="2093976" cy="2093976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en-US" sz="1467">
                    <a:solidFill>
                      <a:srgbClr val="FFFFFF"/>
                    </a:solidFill>
                  </a:rPr>
                  <a:t>Test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EF3F02A-FDD4-4736-8238-98266D1C5CC8}"/>
                  </a:ext>
                </a:extLst>
              </p:cNvPr>
              <p:cNvSpPr txBox="1"/>
              <p:nvPr/>
            </p:nvSpPr>
            <p:spPr>
              <a:xfrm rot="1084592">
                <a:off x="3607861" y="1263040"/>
                <a:ext cx="1992856" cy="1992856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1467">
                    <a:solidFill>
                      <a:srgbClr val="FFFFFF"/>
                    </a:solidFill>
                  </a:rPr>
                  <a:t>Build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249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958F7F-DD1F-4F72-BED3-2B6B96A26176}"/>
              </a:ext>
            </a:extLst>
          </p:cNvPr>
          <p:cNvSpPr>
            <a:spLocks noGrp="1"/>
          </p:cNvSpPr>
          <p:nvPr/>
        </p:nvSpPr>
        <p:spPr>
          <a:xfrm>
            <a:off x="240632" y="193631"/>
            <a:ext cx="110103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err="1">
                <a:solidFill>
                  <a:schemeClr val="bg2"/>
                </a:solidFill>
              </a:rPr>
              <a:t>SPFx</a:t>
            </a:r>
            <a:r>
              <a:rPr lang="en-US" b="1">
                <a:solidFill>
                  <a:schemeClr val="bg2"/>
                </a:solidFill>
              </a:rPr>
              <a:t> Provisioning Options – Site Designs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CB9930-00C4-423A-9BE3-7159EBCA8918}"/>
              </a:ext>
            </a:extLst>
          </p:cNvPr>
          <p:cNvSpPr>
            <a:spLocks noGrp="1"/>
          </p:cNvSpPr>
          <p:nvPr/>
        </p:nvSpPr>
        <p:spPr>
          <a:xfrm>
            <a:off x="317633" y="1519193"/>
            <a:ext cx="11633735" cy="477503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bg2"/>
                </a:solidFill>
              </a:rPr>
              <a:t>Extensions</a:t>
            </a:r>
          </a:p>
          <a:p>
            <a:pPr marL="457200" lvl="1" indent="0">
              <a:buNone/>
            </a:pPr>
            <a:r>
              <a:rPr lang="en-US" sz="1800"/>
              <a:t>{</a:t>
            </a:r>
          </a:p>
          <a:p>
            <a:pPr marL="457200" lvl="1" indent="0">
              <a:buNone/>
            </a:pPr>
            <a:r>
              <a:rPr lang="en-US" sz="1800"/>
              <a:t>    "verb": "</a:t>
            </a:r>
            <a:r>
              <a:rPr lang="en-US" sz="1800" err="1"/>
              <a:t>associateExtension</a:t>
            </a:r>
            <a:r>
              <a:rPr lang="en-US" sz="1800"/>
              <a:t>",</a:t>
            </a:r>
          </a:p>
          <a:p>
            <a:pPr marL="457200" lvl="1" indent="0">
              <a:buNone/>
            </a:pPr>
            <a:r>
              <a:rPr lang="en-US" sz="1800"/>
              <a:t>    "title": "</a:t>
            </a:r>
            <a:r>
              <a:rPr lang="en-US" sz="1800" err="1"/>
              <a:t>SPFXApplicationCustomizer</a:t>
            </a:r>
            <a:r>
              <a:rPr lang="en-US" sz="1800"/>
              <a:t> Example",</a:t>
            </a:r>
          </a:p>
          <a:p>
            <a:pPr marL="457200" lvl="1" indent="0">
              <a:buNone/>
            </a:pPr>
            <a:r>
              <a:rPr lang="en-US" sz="1800"/>
              <a:t>    "location": "</a:t>
            </a:r>
            <a:r>
              <a:rPr lang="en-US" sz="1800" err="1"/>
              <a:t>ClientSideExtension.ApplicationCustomizer</a:t>
            </a:r>
            <a:r>
              <a:rPr lang="en-US" sz="1800"/>
              <a:t>",</a:t>
            </a:r>
          </a:p>
          <a:p>
            <a:pPr marL="457200" lvl="1" indent="0">
              <a:buNone/>
            </a:pPr>
            <a:r>
              <a:rPr lang="en-US" sz="1800"/>
              <a:t>    "</a:t>
            </a:r>
            <a:r>
              <a:rPr lang="en-US" sz="1800" err="1"/>
              <a:t>clientSideComponentId</a:t>
            </a:r>
            <a:r>
              <a:rPr lang="en-US" sz="1800"/>
              <a:t>": "40d64749-a6e5-4691-b440-1e32fb6sean5",</a:t>
            </a:r>
          </a:p>
          <a:p>
            <a:pPr marL="457200" lvl="1" indent="0">
              <a:buNone/>
            </a:pPr>
            <a:r>
              <a:rPr lang="en-US" sz="1800"/>
              <a:t>    "scope": "Web"</a:t>
            </a:r>
          </a:p>
          <a:p>
            <a:pPr marL="457200" lvl="1" indent="0">
              <a:buNone/>
            </a:pPr>
            <a:r>
              <a:rPr lang="en-US" sz="1800"/>
              <a:t>}</a:t>
            </a:r>
          </a:p>
          <a:p>
            <a:endParaRPr lang="en-US"/>
          </a:p>
          <a:p>
            <a:pPr marL="0" indent="0">
              <a:buNone/>
            </a:pPr>
            <a:r>
              <a:rPr lang="en-US">
                <a:solidFill>
                  <a:schemeClr val="bg2"/>
                </a:solidFill>
              </a:rPr>
              <a:t>Add-ins &amp; </a:t>
            </a:r>
            <a:r>
              <a:rPr lang="en-US" err="1">
                <a:solidFill>
                  <a:schemeClr val="bg2"/>
                </a:solidFill>
              </a:rPr>
              <a:t>SPFx</a:t>
            </a:r>
            <a:r>
              <a:rPr lang="en-US">
                <a:solidFill>
                  <a:schemeClr val="bg2"/>
                </a:solidFill>
              </a:rPr>
              <a:t> Web Parts</a:t>
            </a:r>
          </a:p>
          <a:p>
            <a:pPr marL="457200" lvl="1" indent="0">
              <a:buNone/>
            </a:pPr>
            <a:r>
              <a:rPr lang="en-US" sz="1800"/>
              <a:t>{ </a:t>
            </a:r>
          </a:p>
          <a:p>
            <a:pPr marL="457200" lvl="1" indent="0">
              <a:buNone/>
            </a:pPr>
            <a:r>
              <a:rPr lang="en-US" sz="1800"/>
              <a:t>	"verb": "</a:t>
            </a:r>
            <a:r>
              <a:rPr lang="en-US" sz="1800" err="1"/>
              <a:t>installSolution</a:t>
            </a:r>
            <a:r>
              <a:rPr lang="en-US" sz="1800"/>
              <a:t>", </a:t>
            </a:r>
          </a:p>
          <a:p>
            <a:pPr marL="457200" lvl="1" indent="0">
              <a:buNone/>
            </a:pPr>
            <a:r>
              <a:rPr lang="en-US" sz="1800"/>
              <a:t>	"id": "d40e4edc-a6da-4cd8-b82d-bba970976803" </a:t>
            </a:r>
          </a:p>
          <a:p>
            <a:pPr marL="457200" lvl="1" indent="0">
              <a:buNone/>
            </a:pPr>
            <a:r>
              <a:rPr lang="en-US" sz="1800"/>
              <a:t>}</a:t>
            </a:r>
          </a:p>
          <a:p>
            <a:pPr marL="457200" lvl="1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850650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958F7F-DD1F-4F72-BED3-2B6B96A26176}"/>
              </a:ext>
            </a:extLst>
          </p:cNvPr>
          <p:cNvSpPr>
            <a:spLocks noGrp="1"/>
          </p:cNvSpPr>
          <p:nvPr/>
        </p:nvSpPr>
        <p:spPr>
          <a:xfrm>
            <a:off x="240632" y="193631"/>
            <a:ext cx="110103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err="1">
                <a:solidFill>
                  <a:schemeClr val="bg2"/>
                </a:solidFill>
              </a:rPr>
              <a:t>SPFx</a:t>
            </a:r>
            <a:r>
              <a:rPr lang="en-US" b="1">
                <a:solidFill>
                  <a:schemeClr val="bg2"/>
                </a:solidFill>
              </a:rPr>
              <a:t> Provisioning Options – PnP/CSOM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CB9930-00C4-423A-9BE3-7159EBCA8918}"/>
              </a:ext>
            </a:extLst>
          </p:cNvPr>
          <p:cNvSpPr>
            <a:spLocks noGrp="1"/>
          </p:cNvSpPr>
          <p:nvPr/>
        </p:nvSpPr>
        <p:spPr>
          <a:xfrm>
            <a:off x="317633" y="1519193"/>
            <a:ext cx="11633735" cy="47750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PowerShell</a:t>
            </a:r>
          </a:p>
          <a:p>
            <a:pPr lvl="1"/>
            <a:r>
              <a:rPr lang="en-US" sz="2000" i="1"/>
              <a:t>Add-</a:t>
            </a:r>
            <a:r>
              <a:rPr lang="en-US" sz="2000" i="1" err="1"/>
              <a:t>PnPClientSideWebPart</a:t>
            </a:r>
            <a:r>
              <a:rPr lang="en-US" sz="2000" i="1"/>
              <a:t> -Page </a:t>
            </a:r>
            <a:r>
              <a:rPr lang="en-US" sz="2000" i="1" err="1"/>
              <a:t>MyPage</a:t>
            </a:r>
            <a:r>
              <a:rPr lang="en-US" sz="2000" i="1"/>
              <a:t> -Component "HelloWorld"</a:t>
            </a:r>
          </a:p>
          <a:p>
            <a:pPr lvl="1"/>
            <a:r>
              <a:rPr lang="en-US" sz="2000" i="1"/>
              <a:t>Add-</a:t>
            </a:r>
            <a:r>
              <a:rPr lang="en-US" sz="2000" i="1" err="1"/>
              <a:t>PnPClientSideWebPart</a:t>
            </a:r>
            <a:r>
              <a:rPr lang="en-US" sz="2000" i="1"/>
              <a:t> -Page </a:t>
            </a:r>
            <a:r>
              <a:rPr lang="en-US" sz="2000" i="1" err="1"/>
              <a:t>MyPage</a:t>
            </a:r>
            <a:r>
              <a:rPr lang="en-US" sz="2000" i="1"/>
              <a:t> -</a:t>
            </a:r>
            <a:r>
              <a:rPr lang="en-US" sz="2000" i="1" err="1"/>
              <a:t>DefaultWebPartType</a:t>
            </a:r>
            <a:r>
              <a:rPr lang="en-US" sz="2000" i="1"/>
              <a:t> </a:t>
            </a:r>
            <a:r>
              <a:rPr lang="en-US" sz="2000" i="1" err="1"/>
              <a:t>BingMap</a:t>
            </a:r>
          </a:p>
          <a:p>
            <a:pPr lvl="1"/>
            <a:endParaRPr lang="en-US" sz="2000" i="1"/>
          </a:p>
          <a:p>
            <a:r>
              <a:rPr lang="en-US">
                <a:solidFill>
                  <a:schemeClr val="tx2"/>
                </a:solidFill>
              </a:rPr>
              <a:t>C# </a:t>
            </a:r>
          </a:p>
          <a:p>
            <a:pPr lvl="1"/>
            <a:r>
              <a:rPr lang="en-US" sz="2000" i="1" err="1"/>
              <a:t>ClientSidePage</a:t>
            </a:r>
            <a:r>
              <a:rPr lang="en-US" sz="2000" i="1"/>
              <a:t> </a:t>
            </a:r>
            <a:r>
              <a:rPr lang="en-US" sz="2000" i="1" err="1"/>
              <a:t>csp</a:t>
            </a:r>
            <a:r>
              <a:rPr lang="en-US" sz="2000" i="1"/>
              <a:t> = </a:t>
            </a:r>
            <a:r>
              <a:rPr lang="en-US" sz="2000" i="1" err="1"/>
              <a:t>ClientSidePage.Load</a:t>
            </a:r>
            <a:r>
              <a:rPr lang="en-US" sz="2000" i="1"/>
              <a:t>(</a:t>
            </a:r>
            <a:r>
              <a:rPr lang="en-US" sz="2000" i="1" err="1"/>
              <a:t>ctx</a:t>
            </a:r>
            <a:r>
              <a:rPr lang="en-US" sz="2000" i="1"/>
              <a:t>, "</a:t>
            </a:r>
            <a:r>
              <a:rPr lang="en-US" sz="2000" i="1" err="1"/>
              <a:t>MyPage</a:t>
            </a:r>
            <a:r>
              <a:rPr lang="en-US" sz="2000" i="1"/>
              <a:t>");</a:t>
            </a:r>
            <a:endParaRPr lang="en-US"/>
          </a:p>
          <a:p>
            <a:pPr lvl="1"/>
            <a:r>
              <a:rPr lang="en-US" sz="2000" i="1" err="1"/>
              <a:t>ClientSideText</a:t>
            </a:r>
            <a:r>
              <a:rPr lang="en-US" sz="2000" i="1"/>
              <a:t> text = new </a:t>
            </a:r>
            <a:r>
              <a:rPr lang="en-US" sz="2000" i="1" err="1"/>
              <a:t>ClientSideText</a:t>
            </a:r>
            <a:r>
              <a:rPr lang="en-US" sz="2000" i="1"/>
              <a:t>() { Text = "PnP Is Awesome"}</a:t>
            </a:r>
          </a:p>
          <a:p>
            <a:pPr lvl="1"/>
            <a:r>
              <a:rPr lang="en-US" sz="2000" i="1" err="1"/>
              <a:t>csp.AddControl</a:t>
            </a:r>
            <a:r>
              <a:rPr lang="en-US" sz="2000" i="1"/>
              <a:t>(text, -1);</a:t>
            </a:r>
          </a:p>
          <a:p>
            <a:pPr lvl="1"/>
            <a:endParaRPr lang="en-US">
              <a:solidFill>
                <a:srgbClr val="FFFFFF"/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805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958F7F-DD1F-4F72-BED3-2B6B96A26176}"/>
              </a:ext>
            </a:extLst>
          </p:cNvPr>
          <p:cNvSpPr>
            <a:spLocks noGrp="1"/>
          </p:cNvSpPr>
          <p:nvPr/>
        </p:nvSpPr>
        <p:spPr>
          <a:xfrm>
            <a:off x="240632" y="193631"/>
            <a:ext cx="110103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err="1">
                <a:solidFill>
                  <a:schemeClr val="bg2"/>
                </a:solidFill>
              </a:rPr>
              <a:t>SPFx</a:t>
            </a:r>
            <a:r>
              <a:rPr lang="en-US" b="1">
                <a:solidFill>
                  <a:schemeClr val="bg2"/>
                </a:solidFill>
              </a:rPr>
              <a:t> Provisioning Options – PnP/CSOM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CB9930-00C4-423A-9BE3-7159EBCA8918}"/>
              </a:ext>
            </a:extLst>
          </p:cNvPr>
          <p:cNvSpPr>
            <a:spLocks noGrp="1"/>
          </p:cNvSpPr>
          <p:nvPr/>
        </p:nvSpPr>
        <p:spPr>
          <a:xfrm>
            <a:off x="317633" y="1519193"/>
            <a:ext cx="11633735" cy="47750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Provisioning Templates</a:t>
            </a:r>
          </a:p>
          <a:p>
            <a:pPr lvl="1"/>
            <a:r>
              <a:rPr lang="en-US"/>
              <a:t>Augment Site Design provisioning (Azure Functions / Azure Automation)</a:t>
            </a:r>
          </a:p>
          <a:p>
            <a:pPr lvl="1"/>
            <a:r>
              <a:rPr lang="en-US"/>
              <a:t>Use PowerShell</a:t>
            </a:r>
          </a:p>
          <a:p>
            <a:pPr marL="457200" lvl="1" indent="0">
              <a:buNone/>
            </a:pPr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FCF9BBA8-6BE7-4370-B700-D23A987F5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54" y="3189886"/>
            <a:ext cx="11235557" cy="24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867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D56DEBD-CFC9-4C7B-A87C-F2E88D7F17F8}"/>
              </a:ext>
            </a:extLst>
          </p:cNvPr>
          <p:cNvSpPr txBox="1">
            <a:spLocks/>
          </p:cNvSpPr>
          <p:nvPr/>
        </p:nvSpPr>
        <p:spPr>
          <a:xfrm>
            <a:off x="0" y="2130426"/>
            <a:ext cx="12192000" cy="14700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err="1">
                <a:solidFill>
                  <a:schemeClr val="bg2"/>
                </a:solidFill>
              </a:rPr>
              <a:t>SPFx</a:t>
            </a:r>
            <a:r>
              <a:rPr lang="en-US" sz="5500">
                <a:solidFill>
                  <a:schemeClr val="bg2"/>
                </a:solidFill>
              </a:rPr>
              <a:t> Debugging &amp; Management</a:t>
            </a:r>
            <a:endParaRPr lang="en-US" sz="4500"/>
          </a:p>
        </p:txBody>
      </p:sp>
    </p:spTree>
    <p:extLst>
      <p:ext uri="{BB962C8B-B14F-4D97-AF65-F5344CB8AC3E}">
        <p14:creationId xmlns:p14="http://schemas.microsoft.com/office/powerpoint/2010/main" val="20418875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958F7F-DD1F-4F72-BED3-2B6B96A26176}"/>
              </a:ext>
            </a:extLst>
          </p:cNvPr>
          <p:cNvSpPr>
            <a:spLocks noGrp="1"/>
          </p:cNvSpPr>
          <p:nvPr/>
        </p:nvSpPr>
        <p:spPr>
          <a:xfrm>
            <a:off x="240632" y="193631"/>
            <a:ext cx="110103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2"/>
                </a:solidFill>
              </a:rPr>
              <a:t>SPFx Production Debugging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CB9930-00C4-423A-9BE3-7159EBCA8918}"/>
              </a:ext>
            </a:extLst>
          </p:cNvPr>
          <p:cNvSpPr>
            <a:spLocks noGrp="1"/>
          </p:cNvSpPr>
          <p:nvPr/>
        </p:nvSpPr>
        <p:spPr>
          <a:xfrm>
            <a:off x="317633" y="1519193"/>
            <a:ext cx="11633735" cy="4775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Problem:</a:t>
            </a:r>
          </a:p>
          <a:p>
            <a:pPr lvl="1"/>
            <a:r>
              <a:rPr lang="en-US"/>
              <a:t>Issue or Error is only visible in a specific tenant or site collection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Solution:</a:t>
            </a:r>
          </a:p>
          <a:p>
            <a:pPr lvl="1"/>
            <a:r>
              <a:rPr lang="en-US"/>
              <a:t>Serve deployed SPFx solution from localhost</a:t>
            </a:r>
          </a:p>
          <a:p>
            <a:pPr lvl="1"/>
            <a:endParaRPr lang="en-US"/>
          </a:p>
          <a:p>
            <a:r>
              <a:rPr lang="en-US"/>
              <a:t>URL </a:t>
            </a:r>
            <a:r>
              <a:rPr lang="en-US" err="1"/>
              <a:t>Querystring</a:t>
            </a:r>
            <a:r>
              <a:rPr lang="en-US"/>
              <a:t>:</a:t>
            </a:r>
          </a:p>
          <a:p>
            <a:pPr lvl="1"/>
            <a:r>
              <a:rPr lang="en-US">
                <a:solidFill>
                  <a:schemeClr val="bg2"/>
                </a:solidFill>
              </a:rPr>
              <a:t>?</a:t>
            </a:r>
            <a:r>
              <a:rPr lang="en-US" err="1">
                <a:solidFill>
                  <a:schemeClr val="bg2"/>
                </a:solidFill>
              </a:rPr>
              <a:t>loadSPFX</a:t>
            </a:r>
            <a:r>
              <a:rPr lang="en-US">
                <a:solidFill>
                  <a:schemeClr val="bg2"/>
                </a:solidFill>
              </a:rPr>
              <a:t>=</a:t>
            </a:r>
            <a:r>
              <a:rPr lang="en-US" err="1">
                <a:solidFill>
                  <a:schemeClr val="bg2"/>
                </a:solidFill>
              </a:rPr>
              <a:t>true&amp;debugManifestsFile</a:t>
            </a:r>
            <a:r>
              <a:rPr lang="en-US">
                <a:solidFill>
                  <a:schemeClr val="bg2"/>
                </a:solidFill>
              </a:rPr>
              <a:t>=https://localhost:4321/temp/manifests.js</a:t>
            </a:r>
          </a:p>
        </p:txBody>
      </p:sp>
    </p:spTree>
    <p:extLst>
      <p:ext uri="{BB962C8B-B14F-4D97-AF65-F5344CB8AC3E}">
        <p14:creationId xmlns:p14="http://schemas.microsoft.com/office/powerpoint/2010/main" val="18092814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958F7F-DD1F-4F72-BED3-2B6B96A26176}"/>
              </a:ext>
            </a:extLst>
          </p:cNvPr>
          <p:cNvSpPr>
            <a:spLocks noGrp="1"/>
          </p:cNvSpPr>
          <p:nvPr/>
        </p:nvSpPr>
        <p:spPr>
          <a:xfrm>
            <a:off x="240632" y="193631"/>
            <a:ext cx="110103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2"/>
                </a:solidFill>
              </a:rPr>
              <a:t>Finding </a:t>
            </a:r>
            <a:r>
              <a:rPr lang="en-US" b="1" err="1">
                <a:solidFill>
                  <a:schemeClr val="bg2"/>
                </a:solidFill>
              </a:rPr>
              <a:t>SPFx</a:t>
            </a:r>
            <a:r>
              <a:rPr lang="en-US" b="1">
                <a:solidFill>
                  <a:schemeClr val="bg2"/>
                </a:solidFill>
              </a:rPr>
              <a:t> Web Parts in Tenant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CB9930-00C4-423A-9BE3-7159EBCA8918}"/>
              </a:ext>
            </a:extLst>
          </p:cNvPr>
          <p:cNvSpPr>
            <a:spLocks noGrp="1"/>
          </p:cNvSpPr>
          <p:nvPr/>
        </p:nvSpPr>
        <p:spPr>
          <a:xfrm>
            <a:off x="317633" y="1519193"/>
            <a:ext cx="11633735" cy="47750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Problem</a:t>
            </a:r>
          </a:p>
          <a:p>
            <a:pPr lvl="1"/>
            <a:r>
              <a:rPr lang="en-US"/>
              <a:t>Finding where </a:t>
            </a:r>
            <a:r>
              <a:rPr lang="en-US" err="1"/>
              <a:t>SPFx</a:t>
            </a:r>
            <a:r>
              <a:rPr lang="en-US"/>
              <a:t> Web Parts are being used in a Tenant</a:t>
            </a:r>
          </a:p>
          <a:p>
            <a:endParaRPr lang="en-US"/>
          </a:p>
          <a:p>
            <a:r>
              <a:rPr lang="en-US"/>
              <a:t>Possible Solution (Modern Only)</a:t>
            </a:r>
          </a:p>
          <a:p>
            <a:pPr lvl="1"/>
            <a:r>
              <a:rPr lang="en-US"/>
              <a:t>SharePoint Search</a:t>
            </a:r>
          </a:p>
          <a:p>
            <a:pPr lvl="1"/>
            <a:r>
              <a:rPr lang="en-US" err="1"/>
              <a:t>SPFx</a:t>
            </a:r>
            <a:r>
              <a:rPr lang="en-US"/>
              <a:t> Web Parts stored in CanvasContent1</a:t>
            </a:r>
          </a:p>
          <a:p>
            <a:pPr lvl="1"/>
            <a:endParaRPr lang="en-US"/>
          </a:p>
          <a:p>
            <a:pPr marL="457200" lvl="1" indent="0">
              <a:buNone/>
            </a:pPr>
            <a:r>
              <a:rPr lang="en-US" altLang="en-US" sz="1800">
                <a:solidFill>
                  <a:schemeClr val="bg2"/>
                </a:solidFill>
                <a:latin typeface="Courier 10 Pitch"/>
              </a:rPr>
              <a:t>https://testsite.sharepoint.com/sites/test/_api/search/query?QueryText='RefinableString100:62799350-83b2-40a1-b35d-5417cc54daea*'&amp;selectProperties='Title,Path,SPWebUrl’</a:t>
            </a:r>
            <a:r>
              <a:rPr lang="en-US" altLang="en-US" sz="1800">
                <a:solidFill>
                  <a:schemeClr val="bg2"/>
                </a:solidFill>
              </a:rPr>
              <a:t> </a:t>
            </a:r>
            <a:endParaRPr lang="en-US" altLang="en-US" sz="180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lvl="1"/>
            <a:endParaRPr lang="en-US"/>
          </a:p>
          <a:p>
            <a:pPr marL="457200" lvl="1" indent="0">
              <a:buNone/>
            </a:pPr>
            <a:r>
              <a:rPr lang="en-US" sz="1800">
                <a:hlinkClick r:id="rId2"/>
              </a:rPr>
              <a:t>Blog Post</a:t>
            </a:r>
            <a:endParaRPr lang="en-US" sz="1800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280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958F7F-DD1F-4F72-BED3-2B6B96A26176}"/>
              </a:ext>
            </a:extLst>
          </p:cNvPr>
          <p:cNvSpPr>
            <a:spLocks noGrp="1"/>
          </p:cNvSpPr>
          <p:nvPr/>
        </p:nvSpPr>
        <p:spPr>
          <a:xfrm>
            <a:off x="240632" y="193631"/>
            <a:ext cx="110103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2"/>
                </a:solidFill>
              </a:rPr>
              <a:t>Application Insights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CB9930-00C4-423A-9BE3-7159EBCA8918}"/>
              </a:ext>
            </a:extLst>
          </p:cNvPr>
          <p:cNvSpPr>
            <a:spLocks noGrp="1"/>
          </p:cNvSpPr>
          <p:nvPr/>
        </p:nvSpPr>
        <p:spPr>
          <a:xfrm>
            <a:off x="317633" y="1519193"/>
            <a:ext cx="11633735" cy="4775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bg2"/>
                </a:solidFill>
              </a:rPr>
              <a:t>Pros</a:t>
            </a:r>
          </a:p>
          <a:p>
            <a:pPr lvl="1"/>
            <a:r>
              <a:rPr lang="en-US"/>
              <a:t>Track request rates, response times, failures</a:t>
            </a:r>
          </a:p>
          <a:p>
            <a:pPr lvl="1"/>
            <a:r>
              <a:rPr lang="en-US"/>
              <a:t>Track exceptions and errors</a:t>
            </a:r>
          </a:p>
          <a:p>
            <a:pPr lvl="1"/>
            <a:r>
              <a:rPr lang="en-US"/>
              <a:t>Track page views and page load performance</a:t>
            </a:r>
          </a:p>
          <a:p>
            <a:pPr lvl="1"/>
            <a:r>
              <a:rPr lang="en-US"/>
              <a:t>Monitor Ajax calls</a:t>
            </a:r>
          </a:p>
          <a:p>
            <a:pPr lvl="1"/>
            <a:r>
              <a:rPr lang="en-US"/>
              <a:t>Custom events and metrics</a:t>
            </a:r>
          </a:p>
          <a:p>
            <a:pPr marL="0" indent="0">
              <a:buNone/>
            </a:pPr>
            <a:r>
              <a:rPr lang="en-US">
                <a:solidFill>
                  <a:schemeClr val="bg2"/>
                </a:solidFill>
              </a:rPr>
              <a:t>Cons</a:t>
            </a:r>
          </a:p>
          <a:p>
            <a:pPr lvl="1"/>
            <a:r>
              <a:rPr lang="en-US"/>
              <a:t>Only tracks when a web part is loaded</a:t>
            </a:r>
          </a:p>
          <a:p>
            <a:pPr lvl="1"/>
            <a:r>
              <a:rPr lang="en-US"/>
              <a:t>Pages that haven’t been visited in a while may not show up in your report</a:t>
            </a:r>
          </a:p>
        </p:txBody>
      </p:sp>
    </p:spTree>
    <p:extLst>
      <p:ext uri="{BB962C8B-B14F-4D97-AF65-F5344CB8AC3E}">
        <p14:creationId xmlns:p14="http://schemas.microsoft.com/office/powerpoint/2010/main" val="36089165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958F7F-DD1F-4F72-BED3-2B6B96A26176}"/>
              </a:ext>
            </a:extLst>
          </p:cNvPr>
          <p:cNvSpPr>
            <a:spLocks noGrp="1"/>
          </p:cNvSpPr>
          <p:nvPr/>
        </p:nvSpPr>
        <p:spPr>
          <a:xfrm>
            <a:off x="240632" y="193631"/>
            <a:ext cx="110103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2"/>
                </a:solidFill>
              </a:rPr>
              <a:t>Thank You for attending!!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CB9930-00C4-423A-9BE3-7159EBCA8918}"/>
              </a:ext>
            </a:extLst>
          </p:cNvPr>
          <p:cNvSpPr>
            <a:spLocks noGrp="1"/>
          </p:cNvSpPr>
          <p:nvPr/>
        </p:nvSpPr>
        <p:spPr>
          <a:xfrm>
            <a:off x="317633" y="1519193"/>
            <a:ext cx="11633735" cy="43546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bg2"/>
                </a:solidFill>
              </a:rPr>
              <a:t>Beau Cameron</a:t>
            </a:r>
          </a:p>
          <a:p>
            <a:pPr lvl="1"/>
            <a:r>
              <a:rPr lang="en-US"/>
              <a:t>Twitter : @beau__cameron</a:t>
            </a:r>
          </a:p>
          <a:p>
            <a:pPr lvl="1"/>
            <a:r>
              <a:rPr lang="en-US"/>
              <a:t>Email : </a:t>
            </a:r>
            <a:r>
              <a:rPr lang="en-US">
                <a:hlinkClick r:id="rId2"/>
              </a:rPr>
              <a:t>beau@beaucameron.net</a:t>
            </a:r>
          </a:p>
          <a:p>
            <a:pPr lvl="1"/>
            <a:r>
              <a:rPr lang="en-US"/>
              <a:t>Blog : </a:t>
            </a:r>
            <a:r>
              <a:rPr lang="en-US">
                <a:hlinkClick r:id="rId3"/>
              </a:rPr>
              <a:t>www.beaucameron.net</a:t>
            </a:r>
            <a:endParaRPr lang="en-US"/>
          </a:p>
          <a:p>
            <a:pPr lvl="1"/>
            <a:endParaRPr lang="en-US"/>
          </a:p>
          <a:p>
            <a:pPr marL="0" indent="0">
              <a:buNone/>
            </a:pPr>
            <a:r>
              <a:rPr lang="en-US">
                <a:solidFill>
                  <a:schemeClr val="bg2"/>
                </a:solidFill>
              </a:rPr>
              <a:t>David Warner</a:t>
            </a:r>
          </a:p>
          <a:p>
            <a:pPr lvl="1"/>
            <a:r>
              <a:rPr lang="en-US"/>
              <a:t>Twitter : @</a:t>
            </a:r>
            <a:r>
              <a:rPr lang="en-US" err="1"/>
              <a:t>DavidWarnerII</a:t>
            </a:r>
          </a:p>
          <a:p>
            <a:pPr lvl="1"/>
            <a:r>
              <a:rPr lang="en-US"/>
              <a:t>Email : </a:t>
            </a:r>
            <a:r>
              <a:rPr lang="en-US">
                <a:hlinkClick r:id="rId4"/>
              </a:rPr>
              <a:t>david@dwarnerii.com</a:t>
            </a:r>
            <a:endParaRPr lang="en-US"/>
          </a:p>
          <a:p>
            <a:pPr lvl="1"/>
            <a:r>
              <a:rPr lang="en-US"/>
              <a:t>Blog : </a:t>
            </a:r>
            <a:r>
              <a:rPr lang="en-US">
                <a:hlinkClick r:id="rId5"/>
              </a:rPr>
              <a:t>http://warner.digital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33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9FB8C-196F-4F9D-8352-F112EBEA9F9B}"/>
              </a:ext>
            </a:extLst>
          </p:cNvPr>
          <p:cNvSpPr txBox="1">
            <a:spLocks/>
          </p:cNvSpPr>
          <p:nvPr/>
        </p:nvSpPr>
        <p:spPr>
          <a:xfrm>
            <a:off x="624385" y="997624"/>
            <a:ext cx="10654208" cy="4802088"/>
          </a:xfrm>
          <a:prstGeom prst="rect">
            <a:avLst/>
          </a:prstGeom>
        </p:spPr>
        <p:txBody>
          <a:bodyPr anchor="t"/>
          <a:lstStyle>
            <a:lvl1pPr marL="228594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800" spc="-13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9306" indent="-230712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900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6494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5089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965" indent="-227965">
              <a:buClr>
                <a:schemeClr val="bg2"/>
              </a:buClr>
              <a:buSzPct val="150000"/>
            </a:pPr>
            <a:endParaRPr lang="en-US"/>
          </a:p>
          <a:p>
            <a:pPr marL="227965" indent="-227965">
              <a:buClr>
                <a:schemeClr val="bg2"/>
              </a:buClr>
              <a:buSzPct val="150000"/>
            </a:pPr>
            <a:r>
              <a:rPr lang="en-US" sz="3300"/>
              <a:t> Community Engagement</a:t>
            </a:r>
            <a:endParaRPr lang="en-US"/>
          </a:p>
          <a:p>
            <a:pPr marL="227965" indent="-227965">
              <a:buClr>
                <a:schemeClr val="bg2"/>
              </a:buClr>
              <a:buSzPct val="150000"/>
            </a:pPr>
            <a:r>
              <a:rPr lang="en-US" sz="3300"/>
              <a:t> </a:t>
            </a:r>
            <a:r>
              <a:rPr lang="en-US" sz="3300" err="1"/>
              <a:t>SPFx</a:t>
            </a:r>
            <a:r>
              <a:rPr lang="en-US" sz="3300"/>
              <a:t> Tooling</a:t>
            </a:r>
            <a:endParaRPr lang="en-US"/>
          </a:p>
          <a:p>
            <a:pPr marL="227965" indent="-227965">
              <a:buClr>
                <a:schemeClr val="bg2"/>
              </a:buClr>
              <a:buSzPct val="150000"/>
            </a:pPr>
            <a:r>
              <a:rPr lang="en-US" sz="3300"/>
              <a:t> Development Overview &amp; Tips</a:t>
            </a:r>
          </a:p>
          <a:p>
            <a:pPr marL="227965" indent="-227965">
              <a:buClr>
                <a:schemeClr val="bg2"/>
              </a:buClr>
              <a:buSzPct val="150000"/>
            </a:pPr>
            <a:r>
              <a:rPr lang="en-US" sz="3300"/>
              <a:t> Power User Tips</a:t>
            </a:r>
          </a:p>
          <a:p>
            <a:pPr marL="227965" indent="-227965">
              <a:buClr>
                <a:schemeClr val="bg2"/>
              </a:buClr>
              <a:buSzPct val="150000"/>
            </a:pPr>
            <a:r>
              <a:rPr lang="en-US" sz="3300"/>
              <a:t> </a:t>
            </a:r>
            <a:r>
              <a:rPr lang="en-US" sz="3300" err="1"/>
              <a:t>SPFx</a:t>
            </a:r>
            <a:r>
              <a:rPr lang="en-US" sz="3300"/>
              <a:t> Deployment Options</a:t>
            </a:r>
          </a:p>
          <a:p>
            <a:pPr marL="227965" indent="-227965">
              <a:buClr>
                <a:schemeClr val="bg2"/>
              </a:buClr>
              <a:buSzPct val="150000"/>
            </a:pPr>
            <a:r>
              <a:rPr lang="en-US" sz="3300"/>
              <a:t> </a:t>
            </a:r>
            <a:r>
              <a:rPr lang="en-US" sz="3300" err="1"/>
              <a:t>SPFx</a:t>
            </a:r>
            <a:r>
              <a:rPr lang="en-US" sz="3300"/>
              <a:t> Debugging &amp; Management</a:t>
            </a:r>
          </a:p>
          <a:p>
            <a:pPr marL="227965" indent="-227965">
              <a:buClr>
                <a:schemeClr val="bg2"/>
              </a:buClr>
              <a:buSzPct val="150000"/>
              <a:buFont typeface="Wingdings" panose="020B0604020202020204" pitchFamily="34" charset="0"/>
              <a:buChar char="Ø"/>
            </a:pPr>
            <a:endParaRPr lang="en-US" sz="3300"/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CDA69E30-1BBE-4508-ACE4-76A5EAEB5AB4}"/>
              </a:ext>
            </a:extLst>
          </p:cNvPr>
          <p:cNvSpPr txBox="1">
            <a:spLocks/>
          </p:cNvSpPr>
          <p:nvPr/>
        </p:nvSpPr>
        <p:spPr>
          <a:xfrm>
            <a:off x="914400" y="80629"/>
            <a:ext cx="10363200" cy="1016894"/>
          </a:xfrm>
          <a:prstGeom prst="rect">
            <a:avLst/>
          </a:prstGeom>
        </p:spPr>
        <p:txBody>
          <a:bodyPr anchor="t"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9000"/>
              </a:lnSpc>
              <a:spcAft>
                <a:spcPts val="700"/>
              </a:spcAft>
            </a:pPr>
            <a:r>
              <a:rPr lang="en-US" sz="5500">
                <a:solidFill>
                  <a:srgbClr val="FFFFFF"/>
                </a:solidFill>
                <a:latin typeface="Calibri"/>
                <a:cs typeface="Calibri"/>
              </a:rPr>
              <a:t>Agenda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29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Patterns &amp; Practices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7F8ABFF-8EC1-4C42-9C1B-89584E5DFFC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2713" t="-1" r="49487" b="-1"/>
          <a:stretch/>
        </p:blipFill>
        <p:spPr>
          <a:xfrm>
            <a:off x="7949184" y="1397000"/>
            <a:ext cx="3328416" cy="3299692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A514D0C-1C16-47AC-AAE8-1C195518C1D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6750" t="12317" r="56159" b="-25680"/>
          <a:stretch/>
        </p:blipFill>
        <p:spPr>
          <a:xfrm>
            <a:off x="4431792" y="1396999"/>
            <a:ext cx="3328416" cy="4266109"/>
          </a:xfrm>
          <a:prstGeom prst="rect">
            <a:avLst/>
          </a:prstGeo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2A4A737-B4EC-4EF2-8A82-174892A7C0A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/>
          </a:blip>
          <a:srcRect l="1898" t="8304" r="49228" b="6332"/>
          <a:stretch/>
        </p:blipFill>
        <p:spPr>
          <a:xfrm>
            <a:off x="914400" y="1397000"/>
            <a:ext cx="3328416" cy="3299692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21"/>
          </p:nvPr>
        </p:nvSpPr>
        <p:spPr>
          <a:xfrm>
            <a:off x="914400" y="4696692"/>
            <a:ext cx="3328416" cy="966418"/>
          </a:xfrm>
        </p:spPr>
        <p:txBody>
          <a:bodyPr anchor="t"/>
          <a:lstStyle/>
          <a:p>
            <a:r>
              <a:rPr lang="en-US"/>
              <a:t>Community Calls</a:t>
            </a:r>
          </a:p>
          <a:p>
            <a:pPr lvl="1"/>
            <a:r>
              <a:rPr lang="en-US"/>
              <a:t>http://aka.ms/sppnp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2"/>
          </p:nvPr>
        </p:nvSpPr>
        <p:spPr>
          <a:xfrm>
            <a:off x="4431792" y="4696691"/>
            <a:ext cx="3328416" cy="966418"/>
          </a:xfrm>
        </p:spPr>
        <p:txBody>
          <a:bodyPr/>
          <a:lstStyle/>
          <a:p>
            <a:r>
              <a:rPr lang="en-US"/>
              <a:t>GitHub Repositories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https://github.com/pnp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https://github.com/sharepoint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3"/>
          </p:nvPr>
        </p:nvSpPr>
        <p:spPr>
          <a:xfrm>
            <a:off x="7949184" y="4696692"/>
            <a:ext cx="3328416" cy="966418"/>
          </a:xfrm>
        </p:spPr>
        <p:txBody>
          <a:bodyPr anchor="t"/>
          <a:lstStyle/>
          <a:p>
            <a:r>
              <a:rPr lang="en-US"/>
              <a:t>Issue Support</a:t>
            </a:r>
          </a:p>
          <a:p>
            <a:pPr lvl="1"/>
            <a:r>
              <a:rPr lang="en-US"/>
              <a:t>http://aka.ms/spdev-issues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AF0C3-1D3C-4E36-9D7E-B8A6F07FDF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13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D56DEBD-CFC9-4C7B-A87C-F2E88D7F17F8}"/>
              </a:ext>
            </a:extLst>
          </p:cNvPr>
          <p:cNvSpPr txBox="1">
            <a:spLocks/>
          </p:cNvSpPr>
          <p:nvPr/>
        </p:nvSpPr>
        <p:spPr>
          <a:xfrm>
            <a:off x="0" y="2130426"/>
            <a:ext cx="12192000" cy="14700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>
                <a:solidFill>
                  <a:schemeClr val="bg2"/>
                </a:solidFill>
              </a:rPr>
              <a:t>SPFx Tooling</a:t>
            </a:r>
            <a:endParaRPr lang="en-US" sz="4500"/>
          </a:p>
        </p:txBody>
      </p:sp>
    </p:spTree>
    <p:extLst>
      <p:ext uri="{BB962C8B-B14F-4D97-AF65-F5344CB8AC3E}">
        <p14:creationId xmlns:p14="http://schemas.microsoft.com/office/powerpoint/2010/main" val="1414531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914400" y="26997"/>
            <a:ext cx="10363200" cy="608191"/>
          </a:xfrm>
        </p:spPr>
        <p:txBody>
          <a:bodyPr/>
          <a:lstStyle/>
          <a:p>
            <a:r>
              <a:rPr lang="en-US"/>
              <a:t>SharePoint Framework Tool Chain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5026679" y="4008723"/>
            <a:ext cx="411254" cy="237864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026679" y="2964803"/>
            <a:ext cx="411254" cy="237864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6747850" y="4008723"/>
            <a:ext cx="411254" cy="237864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747850" y="2964803"/>
            <a:ext cx="411254" cy="237864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cxnSpLocks/>
            <a:stCxn id="11" idx="0"/>
            <a:endCxn id="25" idx="4"/>
          </p:cNvCxnSpPr>
          <p:nvPr/>
        </p:nvCxnSpPr>
        <p:spPr>
          <a:xfrm flipV="1">
            <a:off x="6096000" y="4414110"/>
            <a:ext cx="0" cy="333315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  <a:stCxn id="5" idx="4"/>
            <a:endCxn id="25" idx="0"/>
          </p:cNvCxnSpPr>
          <p:nvPr/>
        </p:nvCxnSpPr>
        <p:spPr>
          <a:xfrm>
            <a:off x="6096000" y="2511771"/>
            <a:ext cx="0" cy="333316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6824102" y="1412776"/>
            <a:ext cx="29547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/>
              <a:t>TypeScript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446408" y="5385055"/>
            <a:ext cx="29547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200"/>
              </a:spcAft>
            </a:pPr>
            <a:r>
              <a:rPr lang="en-US" sz="1400"/>
              <a:t>VS Code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951991" y="4272878"/>
            <a:ext cx="29547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200"/>
              </a:spcAft>
            </a:pPr>
            <a:r>
              <a:rPr lang="en-US" sz="1400"/>
              <a:t>Node</a:t>
            </a:r>
          </a:p>
        </p:txBody>
      </p:sp>
      <p:sp>
        <p:nvSpPr>
          <p:cNvPr id="51" name="Rectangle 50"/>
          <p:cNvSpPr/>
          <p:nvPr/>
        </p:nvSpPr>
        <p:spPr>
          <a:xfrm>
            <a:off x="951991" y="2553921"/>
            <a:ext cx="29547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200"/>
              </a:spcAft>
            </a:pPr>
            <a:r>
              <a:rPr lang="en-US" sz="1400"/>
              <a:t>Yeoman</a:t>
            </a:r>
          </a:p>
        </p:txBody>
      </p:sp>
      <p:sp>
        <p:nvSpPr>
          <p:cNvPr id="52" name="Rectangle 51"/>
          <p:cNvSpPr/>
          <p:nvPr/>
        </p:nvSpPr>
        <p:spPr>
          <a:xfrm>
            <a:off x="8301476" y="4272878"/>
            <a:ext cx="29547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/>
              <a:t>Frameworks: Angular, Knockout, React, Etc.</a:t>
            </a:r>
          </a:p>
        </p:txBody>
      </p:sp>
      <p:sp>
        <p:nvSpPr>
          <p:cNvPr id="53" name="Rectangle 52"/>
          <p:cNvSpPr/>
          <p:nvPr/>
        </p:nvSpPr>
        <p:spPr>
          <a:xfrm>
            <a:off x="8301476" y="2553921"/>
            <a:ext cx="29547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/>
              <a:t>Gulp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22DA66C-CA44-45EB-BDF1-5D87FDEB64C3}"/>
              </a:ext>
            </a:extLst>
          </p:cNvPr>
          <p:cNvGrpSpPr/>
          <p:nvPr/>
        </p:nvGrpSpPr>
        <p:grpSpPr>
          <a:xfrm>
            <a:off x="7076287" y="2209506"/>
            <a:ext cx="1070527" cy="1070527"/>
            <a:chOff x="7076287" y="2209506"/>
            <a:chExt cx="1070527" cy="1070527"/>
          </a:xfrm>
        </p:grpSpPr>
        <p:sp>
          <p:nvSpPr>
            <p:cNvPr id="13" name="Oval 45"/>
            <p:cNvSpPr>
              <a:spLocks noChangeArrowheads="1"/>
            </p:cNvSpPr>
            <p:nvPr/>
          </p:nvSpPr>
          <p:spPr bwMode="auto">
            <a:xfrm>
              <a:off x="7076287" y="2209506"/>
              <a:ext cx="1070527" cy="10705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89E6044-CF15-4C8B-823D-9A7568365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80628" y="2313848"/>
              <a:ext cx="861841" cy="86184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AF258A3-75E5-4166-8554-EE8CA62911DC}"/>
              </a:ext>
            </a:extLst>
          </p:cNvPr>
          <p:cNvGrpSpPr/>
          <p:nvPr/>
        </p:nvGrpSpPr>
        <p:grpSpPr>
          <a:xfrm>
            <a:off x="5560736" y="1441244"/>
            <a:ext cx="1070527" cy="1070527"/>
            <a:chOff x="5560736" y="1441244"/>
            <a:chExt cx="1070527" cy="1070527"/>
          </a:xfrm>
        </p:grpSpPr>
        <p:sp>
          <p:nvSpPr>
            <p:cNvPr id="5" name="Oval 19"/>
            <p:cNvSpPr>
              <a:spLocks noChangeArrowheads="1"/>
            </p:cNvSpPr>
            <p:nvPr/>
          </p:nvSpPr>
          <p:spPr bwMode="auto">
            <a:xfrm>
              <a:off x="5560736" y="1441244"/>
              <a:ext cx="1070527" cy="10705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D9FCA40-F4C6-4B87-ABDF-5CE5CDD1D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71280" y="1632046"/>
              <a:ext cx="656745" cy="65674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84B94EA-F32A-4E64-A0B5-141DD7286B6A}"/>
              </a:ext>
            </a:extLst>
          </p:cNvPr>
          <p:cNvGrpSpPr/>
          <p:nvPr/>
        </p:nvGrpSpPr>
        <p:grpSpPr>
          <a:xfrm>
            <a:off x="7076288" y="3979164"/>
            <a:ext cx="1070527" cy="1070527"/>
            <a:chOff x="7076288" y="3979164"/>
            <a:chExt cx="1070527" cy="1070527"/>
          </a:xfrm>
        </p:grpSpPr>
        <p:sp>
          <p:nvSpPr>
            <p:cNvPr id="7" name="Oval 18"/>
            <p:cNvSpPr>
              <a:spLocks noChangeArrowheads="1"/>
            </p:cNvSpPr>
            <p:nvPr/>
          </p:nvSpPr>
          <p:spPr bwMode="auto">
            <a:xfrm>
              <a:off x="7076288" y="3979164"/>
              <a:ext cx="1070527" cy="10705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39B626E-0191-4866-8C08-0B9E57DE7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41761" y="4053586"/>
              <a:ext cx="800708" cy="800708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EC19958-685C-4F6D-B3DC-A86785E0E17A}"/>
              </a:ext>
            </a:extLst>
          </p:cNvPr>
          <p:cNvGrpSpPr/>
          <p:nvPr/>
        </p:nvGrpSpPr>
        <p:grpSpPr>
          <a:xfrm>
            <a:off x="5560736" y="4747425"/>
            <a:ext cx="1070527" cy="1070527"/>
            <a:chOff x="5560736" y="4747425"/>
            <a:chExt cx="1070527" cy="1070527"/>
          </a:xfrm>
        </p:grpSpPr>
        <p:sp>
          <p:nvSpPr>
            <p:cNvPr id="11" name="Oval 20"/>
            <p:cNvSpPr>
              <a:spLocks noChangeArrowheads="1"/>
            </p:cNvSpPr>
            <p:nvPr/>
          </p:nvSpPr>
          <p:spPr bwMode="auto">
            <a:xfrm>
              <a:off x="5560736" y="4747425"/>
              <a:ext cx="1070527" cy="10705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D49E0E6-F462-4C59-B3D9-9BF6323F7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92902" y="4912820"/>
              <a:ext cx="719588" cy="739737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437EF7C-73DE-41E2-96AC-8232BAE1BD28}"/>
              </a:ext>
            </a:extLst>
          </p:cNvPr>
          <p:cNvGrpSpPr/>
          <p:nvPr/>
        </p:nvGrpSpPr>
        <p:grpSpPr>
          <a:xfrm>
            <a:off x="3867640" y="3979164"/>
            <a:ext cx="1410769" cy="1070527"/>
            <a:chOff x="3867640" y="3979164"/>
            <a:chExt cx="1410769" cy="1070527"/>
          </a:xfrm>
        </p:grpSpPr>
        <p:sp>
          <p:nvSpPr>
            <p:cNvPr id="9" name="Oval 15"/>
            <p:cNvSpPr>
              <a:spLocks noChangeArrowheads="1"/>
            </p:cNvSpPr>
            <p:nvPr/>
          </p:nvSpPr>
          <p:spPr bwMode="auto">
            <a:xfrm>
              <a:off x="4045185" y="3979164"/>
              <a:ext cx="1070527" cy="10705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6515694-BEFF-473A-A1E1-B767F2BA9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67640" y="4134376"/>
              <a:ext cx="1410769" cy="761816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736EC44-2E94-44BA-B443-BABF2CCE474D}"/>
              </a:ext>
            </a:extLst>
          </p:cNvPr>
          <p:cNvGrpSpPr/>
          <p:nvPr/>
        </p:nvGrpSpPr>
        <p:grpSpPr>
          <a:xfrm>
            <a:off x="4045185" y="2209506"/>
            <a:ext cx="1070527" cy="1284185"/>
            <a:chOff x="4045185" y="2209506"/>
            <a:chExt cx="1070527" cy="1284185"/>
          </a:xfrm>
        </p:grpSpPr>
        <p:sp>
          <p:nvSpPr>
            <p:cNvPr id="3" name="Oval 14"/>
            <p:cNvSpPr>
              <a:spLocks noChangeArrowheads="1"/>
            </p:cNvSpPr>
            <p:nvPr/>
          </p:nvSpPr>
          <p:spPr bwMode="auto">
            <a:xfrm>
              <a:off x="4045185" y="2209506"/>
              <a:ext cx="1070527" cy="10705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F11A7DE-FD8D-430F-97CC-DF8C1507C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27590" y="2288248"/>
              <a:ext cx="852286" cy="120544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10F6D88-6E4B-4660-B787-A993F6A5BE04}"/>
              </a:ext>
            </a:extLst>
          </p:cNvPr>
          <p:cNvGrpSpPr/>
          <p:nvPr/>
        </p:nvGrpSpPr>
        <p:grpSpPr>
          <a:xfrm>
            <a:off x="5309630" y="2845087"/>
            <a:ext cx="1572740" cy="1569023"/>
            <a:chOff x="5309630" y="2845087"/>
            <a:chExt cx="1572740" cy="1569023"/>
          </a:xfrm>
        </p:grpSpPr>
        <p:sp useBgFill="1">
          <p:nvSpPr>
            <p:cNvPr id="25" name="Oval 24"/>
            <p:cNvSpPr/>
            <p:nvPr/>
          </p:nvSpPr>
          <p:spPr>
            <a:xfrm>
              <a:off x="5309630" y="2845087"/>
              <a:ext cx="1572740" cy="1569023"/>
            </a:xfrm>
            <a:prstGeom prst="ellipse">
              <a:avLst/>
            </a:prstGeom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9000"/>
                </a:lnSpc>
              </a:pPr>
              <a:endParaRPr lang="en-US" sz="1800">
                <a:solidFill>
                  <a:schemeClr val="tx1"/>
                </a:solidFill>
              </a:endParaRPr>
            </a:p>
          </p:txBody>
        </p:sp>
        <p:pic>
          <p:nvPicPr>
            <p:cNvPr id="44" name="Picture 43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F6C2F919-AD71-4F78-A58D-9EAC916D7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47885" y="3087557"/>
              <a:ext cx="1096230" cy="1084083"/>
            </a:xfrm>
            <a:prstGeom prst="rect">
              <a:avLst/>
            </a:prstGeom>
          </p:spPr>
        </p:pic>
      </p:grpSp>
      <p:sp>
        <p:nvSpPr>
          <p:cNvPr id="54" name="Title 23">
            <a:extLst>
              <a:ext uri="{FF2B5EF4-FFF2-40B4-BE49-F238E27FC236}">
                <a16:creationId xmlns:a16="http://schemas.microsoft.com/office/drawing/2014/main" id="{22E23AEF-C586-4D5F-A81A-B80A9E53E06C}"/>
              </a:ext>
            </a:extLst>
          </p:cNvPr>
          <p:cNvSpPr txBox="1">
            <a:spLocks/>
          </p:cNvSpPr>
          <p:nvPr/>
        </p:nvSpPr>
        <p:spPr>
          <a:xfrm>
            <a:off x="0" y="179397"/>
            <a:ext cx="12192000" cy="116350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2"/>
                </a:solidFill>
              </a:rPr>
              <a:t>What do you focus on?</a:t>
            </a:r>
          </a:p>
        </p:txBody>
      </p:sp>
    </p:spTree>
    <p:extLst>
      <p:ext uri="{BB962C8B-B14F-4D97-AF65-F5344CB8AC3E}">
        <p14:creationId xmlns:p14="http://schemas.microsoft.com/office/powerpoint/2010/main" val="176026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856C95B8-B930-466A-A3B6-AC394B6DCC7E}"/>
              </a:ext>
            </a:extLst>
          </p:cNvPr>
          <p:cNvSpPr>
            <a:spLocks noGrp="1"/>
          </p:cNvSpPr>
          <p:nvPr/>
        </p:nvSpPr>
        <p:spPr>
          <a:xfrm>
            <a:off x="240632" y="193631"/>
            <a:ext cx="110103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2"/>
                </a:solidFill>
              </a:rPr>
              <a:t>Docker for SPFx Development</a:t>
            </a:r>
            <a:endParaRPr lang="en-US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858341A4-0DD1-4323-AE51-054FFD287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323066" y="1807953"/>
            <a:ext cx="3678880" cy="30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96B6851-9553-4222-8B9F-29CB03F9048F}"/>
              </a:ext>
            </a:extLst>
          </p:cNvPr>
          <p:cNvSpPr>
            <a:spLocks noGrp="1"/>
          </p:cNvSpPr>
          <p:nvPr/>
        </p:nvSpPr>
        <p:spPr>
          <a:xfrm>
            <a:off x="629392" y="1942890"/>
            <a:ext cx="6349906" cy="4196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 local dependencies</a:t>
            </a:r>
          </a:p>
          <a:p>
            <a:endParaRPr lang="en-US"/>
          </a:p>
          <a:p>
            <a:r>
              <a:rPr lang="en-US"/>
              <a:t>Switch between SPFx version instantly</a:t>
            </a:r>
          </a:p>
          <a:p>
            <a:endParaRPr lang="en-US"/>
          </a:p>
          <a:p>
            <a:r>
              <a:rPr lang="en-US"/>
              <a:t>Test new versions of any modules with ease</a:t>
            </a:r>
          </a:p>
        </p:txBody>
      </p:sp>
    </p:spTree>
    <p:extLst>
      <p:ext uri="{BB962C8B-B14F-4D97-AF65-F5344CB8AC3E}">
        <p14:creationId xmlns:p14="http://schemas.microsoft.com/office/powerpoint/2010/main" val="2510336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2B5AC2-1905-49C2-86BC-F8BC3905E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Docker SPFx Development</a:t>
            </a:r>
          </a:p>
        </p:txBody>
      </p:sp>
      <p:sp>
        <p:nvSpPr>
          <p:cNvPr id="39" name="Chevron 20">
            <a:extLst>
              <a:ext uri="{FF2B5EF4-FFF2-40B4-BE49-F238E27FC236}">
                <a16:creationId xmlns:a16="http://schemas.microsoft.com/office/drawing/2014/main" id="{3F4A1BE0-A62D-422E-B666-302DD2DDF135}"/>
              </a:ext>
            </a:extLst>
          </p:cNvPr>
          <p:cNvSpPr/>
          <p:nvPr/>
        </p:nvSpPr>
        <p:spPr>
          <a:xfrm rot="5400000">
            <a:off x="3936324" y="4005629"/>
            <a:ext cx="2879190" cy="1440159"/>
          </a:xfrm>
          <a:prstGeom prst="chevron">
            <a:avLst>
              <a:gd name="adj" fmla="val 20758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210312" rtlCol="0" anchor="t" anchorCtr="0"/>
          <a:lstStyle/>
          <a:p>
            <a:pPr algn="ctr"/>
            <a:endParaRPr lang="en-US" sz="3200">
              <a:solidFill>
                <a:srgbClr val="FFFFFF"/>
              </a:solidFill>
            </a:endParaRPr>
          </a:p>
          <a:p>
            <a:pPr algn="ctr"/>
            <a:r>
              <a:rPr lang="en-US" sz="3200">
                <a:solidFill>
                  <a:srgbClr val="FFFFFF"/>
                </a:solidFill>
              </a:rPr>
              <a:t>SPFx</a:t>
            </a:r>
          </a:p>
          <a:p>
            <a:pPr algn="ctr"/>
            <a:r>
              <a:rPr lang="en-US" sz="3200">
                <a:solidFill>
                  <a:srgbClr val="FFFFFF"/>
                </a:solidFill>
              </a:rPr>
              <a:t>v1.5.1</a:t>
            </a:r>
          </a:p>
          <a:p>
            <a:pPr lvl="0" algn="ctr"/>
            <a:r>
              <a:rPr lang="en-US" sz="1333">
                <a:solidFill>
                  <a:srgbClr val="FFFFFF"/>
                </a:solidFill>
              </a:rPr>
              <a:t>Node </a:t>
            </a:r>
            <a:r>
              <a:rPr lang="en-US" sz="1333" err="1">
                <a:solidFill>
                  <a:srgbClr val="FFFFFF"/>
                </a:solidFill>
              </a:rPr>
              <a:t>vX.X</a:t>
            </a:r>
            <a:endParaRPr lang="en-US" sz="1333">
              <a:solidFill>
                <a:srgbClr val="FFFFFF"/>
              </a:solidFill>
            </a:endParaRPr>
          </a:p>
          <a:p>
            <a:pPr lvl="0" algn="ctr"/>
            <a:r>
              <a:rPr lang="en-US" sz="1333" err="1">
                <a:solidFill>
                  <a:srgbClr val="FFFFFF"/>
                </a:solidFill>
              </a:rPr>
              <a:t>Yo</a:t>
            </a:r>
            <a:r>
              <a:rPr lang="en-US" sz="1333">
                <a:solidFill>
                  <a:srgbClr val="FFFFFF"/>
                </a:solidFill>
              </a:rPr>
              <a:t> </a:t>
            </a:r>
            <a:r>
              <a:rPr lang="en-US" sz="1333" err="1">
                <a:solidFill>
                  <a:srgbClr val="FFFFFF"/>
                </a:solidFill>
              </a:rPr>
              <a:t>vX.X</a:t>
            </a:r>
            <a:endParaRPr lang="en-US" sz="1333">
              <a:solidFill>
                <a:srgbClr val="FFFFFF"/>
              </a:solidFill>
            </a:endParaRPr>
          </a:p>
          <a:p>
            <a:pPr algn="ctr"/>
            <a:endParaRPr lang="en-US" sz="3200">
              <a:solidFill>
                <a:srgbClr val="FFFFFF"/>
              </a:solidFill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4D1C162-998C-4A3F-AE51-DBAC245B29A3}"/>
              </a:ext>
            </a:extLst>
          </p:cNvPr>
          <p:cNvCxnSpPr/>
          <p:nvPr/>
        </p:nvCxnSpPr>
        <p:spPr>
          <a:xfrm flipH="1" flipV="1">
            <a:off x="7536161" y="3104641"/>
            <a:ext cx="439604" cy="2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666EBCB-91E0-47F8-8F93-3333D59F8FBE}"/>
              </a:ext>
            </a:extLst>
          </p:cNvPr>
          <p:cNvCxnSpPr>
            <a:cxnSpLocks/>
          </p:cNvCxnSpPr>
          <p:nvPr/>
        </p:nvCxnSpPr>
        <p:spPr>
          <a:xfrm flipH="1">
            <a:off x="3998049" y="4359042"/>
            <a:ext cx="655157" cy="7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hevron 20">
            <a:extLst>
              <a:ext uri="{FF2B5EF4-FFF2-40B4-BE49-F238E27FC236}">
                <a16:creationId xmlns:a16="http://schemas.microsoft.com/office/drawing/2014/main" id="{82FD1CD5-2436-4921-8E12-EC2FAEDCE811}"/>
              </a:ext>
            </a:extLst>
          </p:cNvPr>
          <p:cNvSpPr/>
          <p:nvPr/>
        </p:nvSpPr>
        <p:spPr>
          <a:xfrm rot="5400000">
            <a:off x="5376484" y="4005630"/>
            <a:ext cx="2879190" cy="1440159"/>
          </a:xfrm>
          <a:prstGeom prst="chevron">
            <a:avLst>
              <a:gd name="adj" fmla="val 20758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210312" rtlCol="0" anchor="t" anchorCtr="0"/>
          <a:lstStyle/>
          <a:p>
            <a:pPr algn="ctr"/>
            <a:endParaRPr lang="en-US" sz="3200">
              <a:solidFill>
                <a:srgbClr val="FFFFFF"/>
              </a:solidFill>
            </a:endParaRPr>
          </a:p>
          <a:p>
            <a:pPr algn="ctr"/>
            <a:r>
              <a:rPr lang="en-US" sz="3200">
                <a:solidFill>
                  <a:srgbClr val="FFFFFF"/>
                </a:solidFill>
              </a:rPr>
              <a:t>SPFx</a:t>
            </a:r>
          </a:p>
          <a:p>
            <a:pPr algn="ctr"/>
            <a:r>
              <a:rPr lang="en-US" sz="3200">
                <a:solidFill>
                  <a:srgbClr val="FFFFFF"/>
                </a:solidFill>
              </a:rPr>
              <a:t>v1.6.0</a:t>
            </a:r>
          </a:p>
          <a:p>
            <a:pPr algn="ctr"/>
            <a:r>
              <a:rPr lang="en-US" sz="1333">
                <a:solidFill>
                  <a:srgbClr val="FFFFFF"/>
                </a:solidFill>
              </a:rPr>
              <a:t>Node </a:t>
            </a:r>
            <a:r>
              <a:rPr lang="en-US" sz="1333" err="1">
                <a:solidFill>
                  <a:srgbClr val="FFFFFF"/>
                </a:solidFill>
              </a:rPr>
              <a:t>vX.X</a:t>
            </a:r>
            <a:endParaRPr lang="en-US" sz="1333">
              <a:solidFill>
                <a:srgbClr val="FFFFFF"/>
              </a:solidFill>
            </a:endParaRPr>
          </a:p>
          <a:p>
            <a:pPr algn="ctr"/>
            <a:r>
              <a:rPr lang="en-US" sz="1333" err="1">
                <a:solidFill>
                  <a:srgbClr val="FFFFFF"/>
                </a:solidFill>
              </a:rPr>
              <a:t>Yo</a:t>
            </a:r>
            <a:r>
              <a:rPr lang="en-US" sz="1333">
                <a:solidFill>
                  <a:srgbClr val="FFFFFF"/>
                </a:solidFill>
              </a:rPr>
              <a:t> </a:t>
            </a:r>
            <a:r>
              <a:rPr lang="en-US" sz="1333" err="1">
                <a:solidFill>
                  <a:srgbClr val="FFFFFF"/>
                </a:solidFill>
              </a:rPr>
              <a:t>vX.X</a:t>
            </a:r>
            <a:endParaRPr lang="en-US" sz="1333">
              <a:solidFill>
                <a:srgbClr val="FFFFFF"/>
              </a:solidFill>
            </a:endParaRPr>
          </a:p>
          <a:p>
            <a:pPr algn="ctr"/>
            <a:endParaRPr lang="en-US" sz="1333">
              <a:solidFill>
                <a:srgbClr val="FFFFFF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3A63BD3-7280-4CAB-8613-A7FEEE21939E}"/>
              </a:ext>
            </a:extLst>
          </p:cNvPr>
          <p:cNvSpPr/>
          <p:nvPr/>
        </p:nvSpPr>
        <p:spPr>
          <a:xfrm>
            <a:off x="458051" y="4096461"/>
            <a:ext cx="3752917" cy="509627"/>
          </a:xfrm>
          <a:prstGeom prst="rect">
            <a:avLst/>
          </a:prstGeom>
        </p:spPr>
        <p:txBody>
          <a:bodyPr wrap="square" lIns="243840" rIns="243840" bIns="60960">
            <a:spAutoFit/>
          </a:bodyPr>
          <a:lstStyle/>
          <a:p>
            <a:pPr algn="r">
              <a:lnSpc>
                <a:spcPct val="89000"/>
              </a:lnSpc>
            </a:pPr>
            <a:r>
              <a:rPr lang="en-US" sz="1467"/>
              <a:t>Easily switch between </a:t>
            </a:r>
          </a:p>
          <a:p>
            <a:pPr algn="r">
              <a:lnSpc>
                <a:spcPct val="89000"/>
              </a:lnSpc>
            </a:pPr>
            <a:r>
              <a:rPr lang="en-US" sz="1467"/>
              <a:t>SPFx, Node, </a:t>
            </a:r>
            <a:r>
              <a:rPr lang="en-US" sz="1467" err="1"/>
              <a:t>Yo</a:t>
            </a:r>
            <a:r>
              <a:rPr lang="en-US" sz="1467"/>
              <a:t>, Gulp Versions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EDE6E92-AFBF-4BFE-ADD5-66B2785FE8CF}"/>
              </a:ext>
            </a:extLst>
          </p:cNvPr>
          <p:cNvSpPr/>
          <p:nvPr/>
        </p:nvSpPr>
        <p:spPr>
          <a:xfrm>
            <a:off x="7975765" y="2842287"/>
            <a:ext cx="2949148" cy="509627"/>
          </a:xfrm>
          <a:prstGeom prst="rect">
            <a:avLst/>
          </a:prstGeom>
        </p:spPr>
        <p:txBody>
          <a:bodyPr wrap="square" lIns="243840" rIns="24384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67"/>
              <a:t>Low Memory Requirements</a:t>
            </a:r>
          </a:p>
          <a:p>
            <a:pPr>
              <a:lnSpc>
                <a:spcPct val="89000"/>
              </a:lnSpc>
            </a:pPr>
            <a:r>
              <a:rPr lang="en-US" sz="1467"/>
              <a:t>Fast Startup Time</a:t>
            </a:r>
          </a:p>
        </p:txBody>
      </p:sp>
      <p:sp>
        <p:nvSpPr>
          <p:cNvPr id="40" name="Chevron 21">
            <a:extLst>
              <a:ext uri="{FF2B5EF4-FFF2-40B4-BE49-F238E27FC236}">
                <a16:creationId xmlns:a16="http://schemas.microsoft.com/office/drawing/2014/main" id="{AA5E2C08-EDE1-4CBC-996C-A92686D1B145}"/>
              </a:ext>
            </a:extLst>
          </p:cNvPr>
          <p:cNvSpPr/>
          <p:nvPr/>
        </p:nvSpPr>
        <p:spPr>
          <a:xfrm rot="5400000">
            <a:off x="5376143" y="1628578"/>
            <a:ext cx="1439715" cy="2880320"/>
          </a:xfrm>
          <a:prstGeom prst="chevron">
            <a:avLst>
              <a:gd name="adj" fmla="val 20758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210312" rtlCol="0" anchor="t" anchorCtr="0"/>
          <a:lstStyle/>
          <a:p>
            <a:pPr algn="ctr"/>
            <a:r>
              <a:rPr lang="en-US" sz="3200">
                <a:solidFill>
                  <a:srgbClr val="FFFFFF"/>
                </a:solidFill>
              </a:rPr>
              <a:t>Docker</a:t>
            </a:r>
          </a:p>
        </p:txBody>
      </p:sp>
      <p:sp>
        <p:nvSpPr>
          <p:cNvPr id="41" name="Pentagon 3">
            <a:extLst>
              <a:ext uri="{FF2B5EF4-FFF2-40B4-BE49-F238E27FC236}">
                <a16:creationId xmlns:a16="http://schemas.microsoft.com/office/drawing/2014/main" id="{F26664D5-7596-4FCA-9160-0BA34A998ED3}"/>
              </a:ext>
            </a:extLst>
          </p:cNvPr>
          <p:cNvSpPr/>
          <p:nvPr/>
        </p:nvSpPr>
        <p:spPr>
          <a:xfrm rot="5400000">
            <a:off x="5312852" y="533618"/>
            <a:ext cx="1566298" cy="2880320"/>
          </a:xfrm>
          <a:prstGeom prst="homePlate">
            <a:avLst>
              <a:gd name="adj" fmla="val 22102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82880" rtlCol="0" anchor="ctr" anchorCtr="0"/>
          <a:lstStyle/>
          <a:p>
            <a:pPr algn="ctr"/>
            <a:r>
              <a:rPr lang="en-US" sz="3200">
                <a:solidFill>
                  <a:srgbClr val="FFFFFF"/>
                </a:solidFill>
              </a:rPr>
              <a:t>Host OS</a:t>
            </a:r>
          </a:p>
          <a:p>
            <a:pPr algn="ctr">
              <a:lnSpc>
                <a:spcPct val="90000"/>
              </a:lnSpc>
            </a:pPr>
            <a:r>
              <a:rPr lang="en-US" sz="1333">
                <a:solidFill>
                  <a:srgbClr val="FFFFFF"/>
                </a:solidFill>
              </a:rPr>
              <a:t>Windows 10 Pro</a:t>
            </a:r>
          </a:p>
        </p:txBody>
      </p:sp>
    </p:spTree>
    <p:extLst>
      <p:ext uri="{BB962C8B-B14F-4D97-AF65-F5344CB8AC3E}">
        <p14:creationId xmlns:p14="http://schemas.microsoft.com/office/powerpoint/2010/main" val="48394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555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7" dur="9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8" dur="9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5556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1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1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5556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15" dur="11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16" dur="11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 p14:presetBounceEnd="55556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3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3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23" grpId="0" animBg="1"/>
          <p:bldP spid="57" grpId="0"/>
          <p:bldP spid="58" grpId="0"/>
          <p:bldP spid="40" grpId="0" animBg="1"/>
          <p:bldP spid="4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23" grpId="0" animBg="1"/>
          <p:bldP spid="57" grpId="0"/>
          <p:bldP spid="58" grpId="0"/>
          <p:bldP spid="40" grpId="0" animBg="1"/>
          <p:bldP spid="41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Warner Digital Purple/Orange 2">
      <a:dk1>
        <a:srgbClr val="FFFFFF"/>
      </a:dk1>
      <a:lt1>
        <a:srgbClr val="2B2B2D"/>
      </a:lt1>
      <a:dk2>
        <a:srgbClr val="F99500"/>
      </a:dk2>
      <a:lt2>
        <a:srgbClr val="F99500"/>
      </a:lt2>
      <a:accent1>
        <a:srgbClr val="772D96"/>
      </a:accent1>
      <a:accent2>
        <a:srgbClr val="8733AA"/>
      </a:accent2>
      <a:accent3>
        <a:srgbClr val="9639BD"/>
      </a:accent3>
      <a:accent4>
        <a:srgbClr val="F99500"/>
      </a:accent4>
      <a:accent5>
        <a:srgbClr val="FFA014"/>
      </a:accent5>
      <a:accent6>
        <a:srgbClr val="FFB547"/>
      </a:accent6>
      <a:hlink>
        <a:srgbClr val="F99500"/>
      </a:hlink>
      <a:folHlink>
        <a:srgbClr val="9004A8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9_Autumn 2">
      <a:dk1>
        <a:srgbClr val="39393B"/>
      </a:dk1>
      <a:lt1>
        <a:srgbClr val="FFFFFF"/>
      </a:lt1>
      <a:dk2>
        <a:srgbClr val="FF9700"/>
      </a:dk2>
      <a:lt2>
        <a:srgbClr val="FF7300"/>
      </a:lt2>
      <a:accent1>
        <a:srgbClr val="EA0038"/>
      </a:accent1>
      <a:accent2>
        <a:srgbClr val="F1001C"/>
      </a:accent2>
      <a:accent3>
        <a:srgbClr val="F70000"/>
      </a:accent3>
      <a:accent4>
        <a:srgbClr val="FB1E00"/>
      </a:accent4>
      <a:accent5>
        <a:srgbClr val="FF3C00"/>
      </a:accent5>
      <a:accent6>
        <a:srgbClr val="FF5800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4E682990B3B44AA541E14F3BA80742" ma:contentTypeVersion="2" ma:contentTypeDescription="Create a new document." ma:contentTypeScope="" ma:versionID="4340da1b6bad5a7e11f8ebfa68832588">
  <xsd:schema xmlns:xsd="http://www.w3.org/2001/XMLSchema" xmlns:xs="http://www.w3.org/2001/XMLSchema" xmlns:p="http://schemas.microsoft.com/office/2006/metadata/properties" xmlns:ns2="bfbc4aaa-42e1-4bb2-a92e-4876e53e34f0" targetNamespace="http://schemas.microsoft.com/office/2006/metadata/properties" ma:root="true" ma:fieldsID="b011fb21d2d8c09268484f947ed6adc1" ns2:_="">
    <xsd:import namespace="bfbc4aaa-42e1-4bb2-a92e-4876e53e34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bc4aaa-42e1-4bb2-a92e-4876e53e34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48CA4D-90D7-443C-BB42-306538FE1835}">
  <ds:schemaRefs>
    <ds:schemaRef ds:uri="bfbc4aaa-42e1-4bb2-a92e-4876e53e34f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E0C8C7E-B3E8-424D-B0B2-5A5D067F7946}">
  <ds:schemaRefs>
    <ds:schemaRef ds:uri="bfbc4aaa-42e1-4bb2-a92e-4876e53e34f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E56B6A1-2D3D-4012-A9C8-E78CA00A8C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1085</Words>
  <Application>Microsoft Office PowerPoint</Application>
  <PresentationFormat>Widescreen</PresentationFormat>
  <Paragraphs>288</Paragraphs>
  <Slides>39</Slides>
  <Notes>16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Courier 10 Pitch</vt:lpstr>
      <vt:lpstr>Open Sans</vt:lpstr>
      <vt:lpstr>Open Sans Light</vt:lpstr>
      <vt:lpstr>Wingdings</vt:lpstr>
      <vt:lpstr>Office Theme</vt:lpstr>
      <vt:lpstr>1_Office Theme</vt:lpstr>
      <vt:lpstr>PowerPoint Presentation</vt:lpstr>
      <vt:lpstr>Beau Cameron</vt:lpstr>
      <vt:lpstr>PowerPoint Presentation</vt:lpstr>
      <vt:lpstr>PowerPoint Presentation</vt:lpstr>
      <vt:lpstr>Patterns &amp; Practices</vt:lpstr>
      <vt:lpstr>PowerPoint Presentation</vt:lpstr>
      <vt:lpstr>SharePoint Framework Tool Chain</vt:lpstr>
      <vt:lpstr>PowerPoint Presentation</vt:lpstr>
      <vt:lpstr>Docker SPFx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Warner II</dc:creator>
  <cp:lastModifiedBy>David Warner II</cp:lastModifiedBy>
  <cp:revision>2</cp:revision>
  <dcterms:created xsi:type="dcterms:W3CDTF">2014-10-08T23:03:32Z</dcterms:created>
  <dcterms:modified xsi:type="dcterms:W3CDTF">2019-02-10T15:48:36Z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0x010100614E682990B3B44AA541E14F3BA80742</vt:lpwstr>
  </property>
</Properties>
</file>