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840" r:id="rId5"/>
    <p:sldMasterId id="2147484872" r:id="rId6"/>
  </p:sldMasterIdLst>
  <p:notesMasterIdLst>
    <p:notesMasterId r:id="rId34"/>
  </p:notesMasterIdLst>
  <p:handoutMasterIdLst>
    <p:handoutMasterId r:id="rId35"/>
  </p:handoutMasterIdLst>
  <p:sldIdLst>
    <p:sldId id="2052" r:id="rId7"/>
    <p:sldId id="2053" r:id="rId8"/>
    <p:sldId id="1385" r:id="rId9"/>
    <p:sldId id="2003" r:id="rId10"/>
    <p:sldId id="2081" r:id="rId11"/>
    <p:sldId id="2079" r:id="rId12"/>
    <p:sldId id="2062" r:id="rId13"/>
    <p:sldId id="2078" r:id="rId14"/>
    <p:sldId id="2017" r:id="rId15"/>
    <p:sldId id="2076" r:id="rId16"/>
    <p:sldId id="2057" r:id="rId17"/>
    <p:sldId id="2082" r:id="rId18"/>
    <p:sldId id="2083" r:id="rId19"/>
    <p:sldId id="2051" r:id="rId20"/>
    <p:sldId id="2074" r:id="rId21"/>
    <p:sldId id="2077" r:id="rId22"/>
    <p:sldId id="2085" r:id="rId23"/>
    <p:sldId id="2084" r:id="rId24"/>
    <p:sldId id="2072" r:id="rId25"/>
    <p:sldId id="2067" r:id="rId26"/>
    <p:sldId id="2071" r:id="rId27"/>
    <p:sldId id="2069" r:id="rId28"/>
    <p:sldId id="2070" r:id="rId29"/>
    <p:sldId id="2086" r:id="rId30"/>
    <p:sldId id="2087" r:id="rId31"/>
    <p:sldId id="2088" r:id="rId32"/>
    <p:sldId id="2097" r:id="rId33"/>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Zero to Hero" id="{C50648C1-B6A9-49F2-A50F-229F4BB4FBC4}">
          <p14:sldIdLst>
            <p14:sldId id="2052"/>
            <p14:sldId id="2053"/>
            <p14:sldId id="1385"/>
            <p14:sldId id="2003"/>
            <p14:sldId id="2081"/>
            <p14:sldId id="2079"/>
            <p14:sldId id="2062"/>
            <p14:sldId id="2078"/>
            <p14:sldId id="2017"/>
            <p14:sldId id="2076"/>
            <p14:sldId id="2057"/>
            <p14:sldId id="2082"/>
            <p14:sldId id="2083"/>
            <p14:sldId id="2051"/>
            <p14:sldId id="2074"/>
            <p14:sldId id="2077"/>
            <p14:sldId id="2085"/>
            <p14:sldId id="2084"/>
            <p14:sldId id="2072"/>
            <p14:sldId id="2067"/>
            <p14:sldId id="2071"/>
            <p14:sldId id="2069"/>
            <p14:sldId id="2070"/>
            <p14:sldId id="2086"/>
            <p14:sldId id="2087"/>
            <p14:sldId id="2088"/>
            <p14:sldId id="209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8" clrIdx="3">
    <p:extLst>
      <p:ext uri="{19B8F6BF-5375-455C-9EA6-DF929625EA0E}">
        <p15:presenceInfo xmlns:p15="http://schemas.microsoft.com/office/powerpoint/2012/main" userId="S-1-5-21-2127521184-1604012920-1887927527-65006" providerId="AD"/>
      </p:ext>
    </p:extLst>
  </p:cmAuthor>
  <p:cmAuthor id="4" name="Tracy Tran" initials="TT" lastIdx="9" clrIdx="4">
    <p:extLst>
      <p:ext uri="{19B8F6BF-5375-455C-9EA6-DF929625EA0E}">
        <p15:presenceInfo xmlns:p15="http://schemas.microsoft.com/office/powerpoint/2012/main" userId="S::tracyt@microsoft.com::7b485f56-8fe8-4efc-a1b3-85e720327a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D83B01"/>
    <a:srgbClr val="000000"/>
    <a:srgbClr val="FFFFFF"/>
    <a:srgbClr val="50E6FF"/>
    <a:srgbClr val="FEF000"/>
    <a:srgbClr val="3B2E58"/>
    <a:srgbClr val="243A5E"/>
    <a:srgbClr val="274B47"/>
    <a:srgbClr val="2F2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72FCB2-51E7-4DDD-830E-5B363B9A17D4}" v="22" dt="2019-11-07T13:20:12.0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6" autoAdjust="0"/>
    <p:restoredTop sz="91682" autoAdjust="0"/>
  </p:normalViewPr>
  <p:slideViewPr>
    <p:cSldViewPr snapToGrid="0">
      <p:cViewPr varScale="1">
        <p:scale>
          <a:sx n="109" d="100"/>
          <a:sy n="109" d="100"/>
        </p:scale>
        <p:origin x="558" y="138"/>
      </p:cViewPr>
      <p:guideLst/>
    </p:cSldViewPr>
  </p:slideViewPr>
  <p:outlineViewPr>
    <p:cViewPr>
      <p:scale>
        <a:sx n="33" d="100"/>
        <a:sy n="33" d="100"/>
      </p:scale>
      <p:origin x="0" y="-6516"/>
    </p:cViewPr>
  </p:outlineViewPr>
  <p:notesTextViewPr>
    <p:cViewPr>
      <p:scale>
        <a:sx n="3" d="2"/>
        <a:sy n="3" d="2"/>
      </p:scale>
      <p:origin x="0" y="0"/>
    </p:cViewPr>
  </p:notesTextViewPr>
  <p:sorterViewPr>
    <p:cViewPr varScale="1">
      <p:scale>
        <a:sx n="1" d="1"/>
        <a:sy n="1" d="1"/>
      </p:scale>
      <p:origin x="0" y="-2790"/>
    </p:cViewPr>
  </p:sorterViewPr>
  <p:notesViewPr>
    <p:cSldViewPr snapToGrid="0" showGuides="1">
      <p:cViewPr varScale="1">
        <p:scale>
          <a:sx n="113" d="100"/>
          <a:sy n="113" d="100"/>
        </p:scale>
        <p:origin x="531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Warner" userId="aeeb17ed4c3a201e" providerId="LiveId" clId="{9D72FCB2-51E7-4DDD-830E-5B363B9A17D4}"/>
    <pc:docChg chg="modSld">
      <pc:chgData name="David Warner" userId="aeeb17ed4c3a201e" providerId="LiveId" clId="{9D72FCB2-51E7-4DDD-830E-5B363B9A17D4}" dt="2019-11-07T13:20:18.955" v="6" actId="14100"/>
      <pc:docMkLst>
        <pc:docMk/>
      </pc:docMkLst>
      <pc:sldChg chg="modSp">
        <pc:chgData name="David Warner" userId="aeeb17ed4c3a201e" providerId="LiveId" clId="{9D72FCB2-51E7-4DDD-830E-5B363B9A17D4}" dt="2019-10-31T18:43:34.834" v="3" actId="20577"/>
        <pc:sldMkLst>
          <pc:docMk/>
          <pc:sldMk cId="176035579" sldId="2053"/>
        </pc:sldMkLst>
        <pc:spChg chg="mod">
          <ac:chgData name="David Warner" userId="aeeb17ed4c3a201e" providerId="LiveId" clId="{9D72FCB2-51E7-4DDD-830E-5B363B9A17D4}" dt="2019-10-31T18:43:34.834" v="3" actId="20577"/>
          <ac:spMkLst>
            <pc:docMk/>
            <pc:sldMk cId="176035579" sldId="2053"/>
            <ac:spMk id="11" creationId="{D1448F55-77E9-4383-961B-C1F8D40B62A0}"/>
          </ac:spMkLst>
        </pc:spChg>
      </pc:sldChg>
      <pc:sldChg chg="modSp">
        <pc:chgData name="David Warner" userId="aeeb17ed4c3a201e" providerId="LiveId" clId="{9D72FCB2-51E7-4DDD-830E-5B363B9A17D4}" dt="2019-11-07T13:20:18.955" v="6" actId="14100"/>
        <pc:sldMkLst>
          <pc:docMk/>
          <pc:sldMk cId="2007467774" sldId="2097"/>
        </pc:sldMkLst>
        <pc:picChg chg="mod">
          <ac:chgData name="David Warner" userId="aeeb17ed4c3a201e" providerId="LiveId" clId="{9D72FCB2-51E7-4DDD-830E-5B363B9A17D4}" dt="2019-11-07T13:20:18.955" v="6" actId="14100"/>
          <ac:picMkLst>
            <pc:docMk/>
            <pc:sldMk cId="2007467774" sldId="2097"/>
            <ac:picMk id="38" creationId="{85D28249-70CA-434A-84A3-735C463B3322}"/>
          </ac:picMkLst>
        </pc:picChg>
      </pc:sldChg>
    </pc:docChg>
  </pc:docChgLst>
  <pc:docChgLst>
    <pc:chgData name="David Warner" userId="aeeb17ed4c3a201e" providerId="LiveId" clId="{A0DB2F18-7052-4B26-91F6-014A6AF09CC1}"/>
    <pc:docChg chg="delSld modSld delSection modSection">
      <pc:chgData name="David Warner" userId="aeeb17ed4c3a201e" providerId="LiveId" clId="{A0DB2F18-7052-4B26-91F6-014A6AF09CC1}" dt="2019-10-28T01:04:29.710" v="113" actId="20577"/>
      <pc:docMkLst>
        <pc:docMk/>
      </pc:docMkLst>
      <pc:sldChg chg="del">
        <pc:chgData name="David Warner" userId="aeeb17ed4c3a201e" providerId="LiveId" clId="{A0DB2F18-7052-4B26-91F6-014A6AF09CC1}" dt="2019-10-28T01:03:35.845" v="23" actId="2696"/>
        <pc:sldMkLst>
          <pc:docMk/>
          <pc:sldMk cId="3505677044" sldId="945"/>
        </pc:sldMkLst>
      </pc:sldChg>
      <pc:sldChg chg="del">
        <pc:chgData name="David Warner" userId="aeeb17ed4c3a201e" providerId="LiveId" clId="{A0DB2F18-7052-4B26-91F6-014A6AF09CC1}" dt="2019-10-28T01:03:36.359" v="44" actId="2696"/>
        <pc:sldMkLst>
          <pc:docMk/>
          <pc:sldMk cId="1995050349" sldId="1523"/>
        </pc:sldMkLst>
      </pc:sldChg>
      <pc:sldChg chg="del">
        <pc:chgData name="David Warner" userId="aeeb17ed4c3a201e" providerId="LiveId" clId="{A0DB2F18-7052-4B26-91F6-014A6AF09CC1}" dt="2019-10-28T01:03:36.426" v="46" actId="2696"/>
        <pc:sldMkLst>
          <pc:docMk/>
          <pc:sldMk cId="1811665972" sldId="1524"/>
        </pc:sldMkLst>
      </pc:sldChg>
      <pc:sldChg chg="del">
        <pc:chgData name="David Warner" userId="aeeb17ed4c3a201e" providerId="LiveId" clId="{A0DB2F18-7052-4B26-91F6-014A6AF09CC1}" dt="2019-10-28T01:03:36.624" v="52" actId="2696"/>
        <pc:sldMkLst>
          <pc:docMk/>
          <pc:sldMk cId="203203085" sldId="1527"/>
        </pc:sldMkLst>
      </pc:sldChg>
      <pc:sldChg chg="del">
        <pc:chgData name="David Warner" userId="aeeb17ed4c3a201e" providerId="LiveId" clId="{A0DB2F18-7052-4B26-91F6-014A6AF09CC1}" dt="2019-10-28T01:03:36.069" v="31" actId="2696"/>
        <pc:sldMkLst>
          <pc:docMk/>
          <pc:sldMk cId="3249496989" sldId="1529"/>
        </pc:sldMkLst>
      </pc:sldChg>
      <pc:sldChg chg="del">
        <pc:chgData name="David Warner" userId="aeeb17ed4c3a201e" providerId="LiveId" clId="{A0DB2F18-7052-4B26-91F6-014A6AF09CC1}" dt="2019-10-28T01:03:36.684" v="54" actId="2696"/>
        <pc:sldMkLst>
          <pc:docMk/>
          <pc:sldMk cId="1041029672" sldId="1530"/>
        </pc:sldMkLst>
      </pc:sldChg>
      <pc:sldChg chg="del">
        <pc:chgData name="David Warner" userId="aeeb17ed4c3a201e" providerId="LiveId" clId="{A0DB2F18-7052-4B26-91F6-014A6AF09CC1}" dt="2019-10-28T01:03:36.698" v="55" actId="2696"/>
        <pc:sldMkLst>
          <pc:docMk/>
          <pc:sldMk cId="1789865309" sldId="1531"/>
        </pc:sldMkLst>
      </pc:sldChg>
      <pc:sldChg chg="del">
        <pc:chgData name="David Warner" userId="aeeb17ed4c3a201e" providerId="LiveId" clId="{A0DB2F18-7052-4B26-91F6-014A6AF09CC1}" dt="2019-10-28T01:03:36.718" v="56" actId="2696"/>
        <pc:sldMkLst>
          <pc:docMk/>
          <pc:sldMk cId="2402828649" sldId="1532"/>
        </pc:sldMkLst>
      </pc:sldChg>
      <pc:sldChg chg="del">
        <pc:chgData name="David Warner" userId="aeeb17ed4c3a201e" providerId="LiveId" clId="{A0DB2F18-7052-4B26-91F6-014A6AF09CC1}" dt="2019-10-28T01:03:36.318" v="42" actId="2696"/>
        <pc:sldMkLst>
          <pc:docMk/>
          <pc:sldMk cId="895908902" sldId="1548"/>
        </pc:sldMkLst>
      </pc:sldChg>
      <pc:sldChg chg="del">
        <pc:chgData name="David Warner" userId="aeeb17ed4c3a201e" providerId="LiveId" clId="{A0DB2F18-7052-4B26-91F6-014A6AF09CC1}" dt="2019-10-28T01:03:36.345" v="43" actId="2696"/>
        <pc:sldMkLst>
          <pc:docMk/>
          <pc:sldMk cId="3188989622" sldId="1635"/>
        </pc:sldMkLst>
      </pc:sldChg>
      <pc:sldChg chg="del">
        <pc:chgData name="David Warner" userId="aeeb17ed4c3a201e" providerId="LiveId" clId="{A0DB2F18-7052-4B26-91F6-014A6AF09CC1}" dt="2019-10-28T01:03:36.121" v="33" actId="2696"/>
        <pc:sldMkLst>
          <pc:docMk/>
          <pc:sldMk cId="3957722359" sldId="1660"/>
        </pc:sldMkLst>
      </pc:sldChg>
      <pc:sldChg chg="del">
        <pc:chgData name="David Warner" userId="aeeb17ed4c3a201e" providerId="LiveId" clId="{A0DB2F18-7052-4B26-91F6-014A6AF09CC1}" dt="2019-10-28T01:03:36.137" v="34" actId="2696"/>
        <pc:sldMkLst>
          <pc:docMk/>
          <pc:sldMk cId="1793706927" sldId="1670"/>
        </pc:sldMkLst>
      </pc:sldChg>
      <pc:sldChg chg="del">
        <pc:chgData name="David Warner" userId="aeeb17ed4c3a201e" providerId="LiveId" clId="{A0DB2F18-7052-4B26-91F6-014A6AF09CC1}" dt="2019-10-28T01:03:36.373" v="45" actId="2696"/>
        <pc:sldMkLst>
          <pc:docMk/>
          <pc:sldMk cId="1490695021" sldId="1716"/>
        </pc:sldMkLst>
      </pc:sldChg>
      <pc:sldChg chg="del">
        <pc:chgData name="David Warner" userId="aeeb17ed4c3a201e" providerId="LiveId" clId="{A0DB2F18-7052-4B26-91F6-014A6AF09CC1}" dt="2019-10-28T01:03:35.919" v="27" actId="2696"/>
        <pc:sldMkLst>
          <pc:docMk/>
          <pc:sldMk cId="2639379867" sldId="1720"/>
        </pc:sldMkLst>
      </pc:sldChg>
      <pc:sldChg chg="del">
        <pc:chgData name="David Warner" userId="aeeb17ed4c3a201e" providerId="LiveId" clId="{A0DB2F18-7052-4B26-91F6-014A6AF09CC1}" dt="2019-10-28T01:03:36.602" v="51" actId="2696"/>
        <pc:sldMkLst>
          <pc:docMk/>
          <pc:sldMk cId="737538867" sldId="1804"/>
        </pc:sldMkLst>
      </pc:sldChg>
      <pc:sldChg chg="del">
        <pc:chgData name="David Warner" userId="aeeb17ed4c3a201e" providerId="LiveId" clId="{A0DB2F18-7052-4B26-91F6-014A6AF09CC1}" dt="2019-10-28T01:03:36.544" v="48" actId="2696"/>
        <pc:sldMkLst>
          <pc:docMk/>
          <pc:sldMk cId="2694731678" sldId="1841"/>
        </pc:sldMkLst>
      </pc:sldChg>
      <pc:sldChg chg="del">
        <pc:chgData name="David Warner" userId="aeeb17ed4c3a201e" providerId="LiveId" clId="{A0DB2F18-7052-4B26-91F6-014A6AF09CC1}" dt="2019-10-28T01:03:36.470" v="47" actId="2696"/>
        <pc:sldMkLst>
          <pc:docMk/>
          <pc:sldMk cId="1351745267" sldId="1849"/>
        </pc:sldMkLst>
      </pc:sldChg>
      <pc:sldChg chg="del">
        <pc:chgData name="David Warner" userId="aeeb17ed4c3a201e" providerId="LiveId" clId="{A0DB2F18-7052-4B26-91F6-014A6AF09CC1}" dt="2019-10-28T01:03:36.588" v="50" actId="2696"/>
        <pc:sldMkLst>
          <pc:docMk/>
          <pc:sldMk cId="4107298689" sldId="1941"/>
        </pc:sldMkLst>
      </pc:sldChg>
      <pc:sldChg chg="del">
        <pc:chgData name="David Warner" userId="aeeb17ed4c3a201e" providerId="LiveId" clId="{A0DB2F18-7052-4B26-91F6-014A6AF09CC1}" dt="2019-10-28T01:03:36.568" v="49" actId="2696"/>
        <pc:sldMkLst>
          <pc:docMk/>
          <pc:sldMk cId="568571793" sldId="1991"/>
        </pc:sldMkLst>
      </pc:sldChg>
      <pc:sldChg chg="del">
        <pc:chgData name="David Warner" userId="aeeb17ed4c3a201e" providerId="LiveId" clId="{A0DB2F18-7052-4B26-91F6-014A6AF09CC1}" dt="2019-10-28T01:03:35.956" v="28" actId="2696"/>
        <pc:sldMkLst>
          <pc:docMk/>
          <pc:sldMk cId="3117013438" sldId="1994"/>
        </pc:sldMkLst>
      </pc:sldChg>
      <pc:sldChg chg="del">
        <pc:chgData name="David Warner" userId="aeeb17ed4c3a201e" providerId="LiveId" clId="{A0DB2F18-7052-4B26-91F6-014A6AF09CC1}" dt="2019-10-28T01:03:36.209" v="37" actId="2696"/>
        <pc:sldMkLst>
          <pc:docMk/>
          <pc:sldMk cId="666734175" sldId="1995"/>
        </pc:sldMkLst>
      </pc:sldChg>
      <pc:sldChg chg="del">
        <pc:chgData name="David Warner" userId="aeeb17ed4c3a201e" providerId="LiveId" clId="{A0DB2F18-7052-4B26-91F6-014A6AF09CC1}" dt="2019-10-28T01:03:36.222" v="38" actId="2696"/>
        <pc:sldMkLst>
          <pc:docMk/>
          <pc:sldMk cId="1128009066" sldId="1996"/>
        </pc:sldMkLst>
      </pc:sldChg>
      <pc:sldChg chg="del">
        <pc:chgData name="David Warner" userId="aeeb17ed4c3a201e" providerId="LiveId" clId="{A0DB2F18-7052-4B26-91F6-014A6AF09CC1}" dt="2019-10-28T01:03:36.243" v="39" actId="2696"/>
        <pc:sldMkLst>
          <pc:docMk/>
          <pc:sldMk cId="563321703" sldId="1997"/>
        </pc:sldMkLst>
      </pc:sldChg>
      <pc:sldChg chg="del">
        <pc:chgData name="David Warner" userId="aeeb17ed4c3a201e" providerId="LiveId" clId="{A0DB2F18-7052-4B26-91F6-014A6AF09CC1}" dt="2019-10-28T01:03:36.729" v="57" actId="2696"/>
        <pc:sldMkLst>
          <pc:docMk/>
          <pc:sldMk cId="1415559667" sldId="1998"/>
        </pc:sldMkLst>
      </pc:sldChg>
      <pc:sldChg chg="del">
        <pc:chgData name="David Warner" userId="aeeb17ed4c3a201e" providerId="LiveId" clId="{A0DB2F18-7052-4B26-91F6-014A6AF09CC1}" dt="2019-10-28T01:03:36.756" v="58" actId="2696"/>
        <pc:sldMkLst>
          <pc:docMk/>
          <pc:sldMk cId="2188209508" sldId="1999"/>
        </pc:sldMkLst>
      </pc:sldChg>
      <pc:sldChg chg="del">
        <pc:chgData name="David Warner" userId="aeeb17ed4c3a201e" providerId="LiveId" clId="{A0DB2F18-7052-4B26-91F6-014A6AF09CC1}" dt="2019-10-28T01:03:36.776" v="59" actId="2696"/>
        <pc:sldMkLst>
          <pc:docMk/>
          <pc:sldMk cId="3759403315" sldId="2000"/>
        </pc:sldMkLst>
      </pc:sldChg>
      <pc:sldChg chg="del">
        <pc:chgData name="David Warner" userId="aeeb17ed4c3a201e" providerId="LiveId" clId="{A0DB2F18-7052-4B26-91F6-014A6AF09CC1}" dt="2019-10-28T01:03:36.790" v="60" actId="2696"/>
        <pc:sldMkLst>
          <pc:docMk/>
          <pc:sldMk cId="2894887297" sldId="2001"/>
        </pc:sldMkLst>
      </pc:sldChg>
      <pc:sldChg chg="del">
        <pc:chgData name="David Warner" userId="aeeb17ed4c3a201e" providerId="LiveId" clId="{A0DB2F18-7052-4B26-91F6-014A6AF09CC1}" dt="2019-10-28T01:03:36.829" v="61" actId="2696"/>
        <pc:sldMkLst>
          <pc:docMk/>
          <pc:sldMk cId="3638564771" sldId="2002"/>
        </pc:sldMkLst>
      </pc:sldChg>
      <pc:sldChg chg="del">
        <pc:chgData name="David Warner" userId="aeeb17ed4c3a201e" providerId="LiveId" clId="{A0DB2F18-7052-4B26-91F6-014A6AF09CC1}" dt="2019-10-28T01:03:36.880" v="63" actId="2696"/>
        <pc:sldMkLst>
          <pc:docMk/>
          <pc:sldMk cId="1359946017" sldId="2004"/>
        </pc:sldMkLst>
      </pc:sldChg>
      <pc:sldChg chg="del">
        <pc:chgData name="David Warner" userId="aeeb17ed4c3a201e" providerId="LiveId" clId="{A0DB2F18-7052-4B26-91F6-014A6AF09CC1}" dt="2019-10-28T01:03:36.937" v="65" actId="2696"/>
        <pc:sldMkLst>
          <pc:docMk/>
          <pc:sldMk cId="3455526989" sldId="2005"/>
        </pc:sldMkLst>
      </pc:sldChg>
      <pc:sldChg chg="del">
        <pc:chgData name="David Warner" userId="aeeb17ed4c3a201e" providerId="LiveId" clId="{A0DB2F18-7052-4B26-91F6-014A6AF09CC1}" dt="2019-10-28T01:03:36.961" v="66" actId="2696"/>
        <pc:sldMkLst>
          <pc:docMk/>
          <pc:sldMk cId="3310538064" sldId="2006"/>
        </pc:sldMkLst>
      </pc:sldChg>
      <pc:sldChg chg="del">
        <pc:chgData name="David Warner" userId="aeeb17ed4c3a201e" providerId="LiveId" clId="{A0DB2F18-7052-4B26-91F6-014A6AF09CC1}" dt="2019-10-28T01:03:36.979" v="67" actId="2696"/>
        <pc:sldMkLst>
          <pc:docMk/>
          <pc:sldMk cId="3420027638" sldId="2007"/>
        </pc:sldMkLst>
      </pc:sldChg>
      <pc:sldChg chg="del">
        <pc:chgData name="David Warner" userId="aeeb17ed4c3a201e" providerId="LiveId" clId="{A0DB2F18-7052-4B26-91F6-014A6AF09CC1}" dt="2019-10-28T01:03:37.011" v="68" actId="2696"/>
        <pc:sldMkLst>
          <pc:docMk/>
          <pc:sldMk cId="701880630" sldId="2008"/>
        </pc:sldMkLst>
      </pc:sldChg>
      <pc:sldChg chg="del">
        <pc:chgData name="David Warner" userId="aeeb17ed4c3a201e" providerId="LiveId" clId="{A0DB2F18-7052-4B26-91F6-014A6AF09CC1}" dt="2019-10-28T01:03:37.050" v="69" actId="2696"/>
        <pc:sldMkLst>
          <pc:docMk/>
          <pc:sldMk cId="2927822654" sldId="2009"/>
        </pc:sldMkLst>
      </pc:sldChg>
      <pc:sldChg chg="del">
        <pc:chgData name="David Warner" userId="aeeb17ed4c3a201e" providerId="LiveId" clId="{A0DB2F18-7052-4B26-91F6-014A6AF09CC1}" dt="2019-10-28T01:03:37.082" v="70" actId="2696"/>
        <pc:sldMkLst>
          <pc:docMk/>
          <pc:sldMk cId="1568408798" sldId="2010"/>
        </pc:sldMkLst>
      </pc:sldChg>
      <pc:sldChg chg="del">
        <pc:chgData name="David Warner" userId="aeeb17ed4c3a201e" providerId="LiveId" clId="{A0DB2F18-7052-4B26-91F6-014A6AF09CC1}" dt="2019-10-28T01:03:37.137" v="71" actId="2696"/>
        <pc:sldMkLst>
          <pc:docMk/>
          <pc:sldMk cId="2936429004" sldId="2011"/>
        </pc:sldMkLst>
      </pc:sldChg>
      <pc:sldChg chg="del">
        <pc:chgData name="David Warner" userId="aeeb17ed4c3a201e" providerId="LiveId" clId="{A0DB2F18-7052-4B26-91F6-014A6AF09CC1}" dt="2019-10-28T01:03:37.158" v="72" actId="2696"/>
        <pc:sldMkLst>
          <pc:docMk/>
          <pc:sldMk cId="575106364" sldId="2012"/>
        </pc:sldMkLst>
      </pc:sldChg>
      <pc:sldChg chg="del">
        <pc:chgData name="David Warner" userId="aeeb17ed4c3a201e" providerId="LiveId" clId="{A0DB2F18-7052-4B26-91F6-014A6AF09CC1}" dt="2019-10-28T01:03:37.171" v="73" actId="2696"/>
        <pc:sldMkLst>
          <pc:docMk/>
          <pc:sldMk cId="366562820" sldId="2013"/>
        </pc:sldMkLst>
      </pc:sldChg>
      <pc:sldChg chg="del">
        <pc:chgData name="David Warner" userId="aeeb17ed4c3a201e" providerId="LiveId" clId="{A0DB2F18-7052-4B26-91F6-014A6AF09CC1}" dt="2019-10-28T01:03:37.188" v="74" actId="2696"/>
        <pc:sldMkLst>
          <pc:docMk/>
          <pc:sldMk cId="1061941213" sldId="2014"/>
        </pc:sldMkLst>
      </pc:sldChg>
      <pc:sldChg chg="del">
        <pc:chgData name="David Warner" userId="aeeb17ed4c3a201e" providerId="LiveId" clId="{A0DB2F18-7052-4B26-91F6-014A6AF09CC1}" dt="2019-10-28T01:03:37.205" v="75" actId="2696"/>
        <pc:sldMkLst>
          <pc:docMk/>
          <pc:sldMk cId="505626703" sldId="2015"/>
        </pc:sldMkLst>
      </pc:sldChg>
      <pc:sldChg chg="del">
        <pc:chgData name="David Warner" userId="aeeb17ed4c3a201e" providerId="LiveId" clId="{A0DB2F18-7052-4B26-91F6-014A6AF09CC1}" dt="2019-10-28T01:03:37.229" v="76" actId="2696"/>
        <pc:sldMkLst>
          <pc:docMk/>
          <pc:sldMk cId="396577989" sldId="2016"/>
        </pc:sldMkLst>
      </pc:sldChg>
      <pc:sldChg chg="del">
        <pc:chgData name="David Warner" userId="aeeb17ed4c3a201e" providerId="LiveId" clId="{A0DB2F18-7052-4B26-91F6-014A6AF09CC1}" dt="2019-10-28T01:03:37.271" v="78" actId="2696"/>
        <pc:sldMkLst>
          <pc:docMk/>
          <pc:sldMk cId="1258022920" sldId="2018"/>
        </pc:sldMkLst>
      </pc:sldChg>
      <pc:sldChg chg="del">
        <pc:chgData name="David Warner" userId="aeeb17ed4c3a201e" providerId="LiveId" clId="{A0DB2F18-7052-4B26-91F6-014A6AF09CC1}" dt="2019-10-28T01:03:37.284" v="79" actId="2696"/>
        <pc:sldMkLst>
          <pc:docMk/>
          <pc:sldMk cId="1241161789" sldId="2019"/>
        </pc:sldMkLst>
      </pc:sldChg>
      <pc:sldChg chg="del">
        <pc:chgData name="David Warner" userId="aeeb17ed4c3a201e" providerId="LiveId" clId="{A0DB2F18-7052-4B26-91F6-014A6AF09CC1}" dt="2019-10-28T01:03:37.307" v="80" actId="2696"/>
        <pc:sldMkLst>
          <pc:docMk/>
          <pc:sldMk cId="4121066891" sldId="2020"/>
        </pc:sldMkLst>
      </pc:sldChg>
      <pc:sldChg chg="del">
        <pc:chgData name="David Warner" userId="aeeb17ed4c3a201e" providerId="LiveId" clId="{A0DB2F18-7052-4B26-91F6-014A6AF09CC1}" dt="2019-10-28T01:03:37.321" v="81" actId="2696"/>
        <pc:sldMkLst>
          <pc:docMk/>
          <pc:sldMk cId="4034185524" sldId="2021"/>
        </pc:sldMkLst>
      </pc:sldChg>
      <pc:sldChg chg="del">
        <pc:chgData name="David Warner" userId="aeeb17ed4c3a201e" providerId="LiveId" clId="{A0DB2F18-7052-4B26-91F6-014A6AF09CC1}" dt="2019-10-28T01:03:37.340" v="82" actId="2696"/>
        <pc:sldMkLst>
          <pc:docMk/>
          <pc:sldMk cId="1686727136" sldId="2022"/>
        </pc:sldMkLst>
      </pc:sldChg>
      <pc:sldChg chg="del">
        <pc:chgData name="David Warner" userId="aeeb17ed4c3a201e" providerId="LiveId" clId="{A0DB2F18-7052-4B26-91F6-014A6AF09CC1}" dt="2019-10-28T01:03:37.356" v="83" actId="2696"/>
        <pc:sldMkLst>
          <pc:docMk/>
          <pc:sldMk cId="4241021749" sldId="2023"/>
        </pc:sldMkLst>
      </pc:sldChg>
      <pc:sldChg chg="del">
        <pc:chgData name="David Warner" userId="aeeb17ed4c3a201e" providerId="LiveId" clId="{A0DB2F18-7052-4B26-91F6-014A6AF09CC1}" dt="2019-10-28T01:03:37.377" v="84" actId="2696"/>
        <pc:sldMkLst>
          <pc:docMk/>
          <pc:sldMk cId="823083185" sldId="2024"/>
        </pc:sldMkLst>
      </pc:sldChg>
      <pc:sldChg chg="del">
        <pc:chgData name="David Warner" userId="aeeb17ed4c3a201e" providerId="LiveId" clId="{A0DB2F18-7052-4B26-91F6-014A6AF09CC1}" dt="2019-10-28T01:03:37.393" v="85" actId="2696"/>
        <pc:sldMkLst>
          <pc:docMk/>
          <pc:sldMk cId="1612499396" sldId="2025"/>
        </pc:sldMkLst>
      </pc:sldChg>
      <pc:sldChg chg="del">
        <pc:chgData name="David Warner" userId="aeeb17ed4c3a201e" providerId="LiveId" clId="{A0DB2F18-7052-4B26-91F6-014A6AF09CC1}" dt="2019-10-28T01:03:37.421" v="86" actId="2696"/>
        <pc:sldMkLst>
          <pc:docMk/>
          <pc:sldMk cId="3229852247" sldId="2026"/>
        </pc:sldMkLst>
      </pc:sldChg>
      <pc:sldChg chg="del">
        <pc:chgData name="David Warner" userId="aeeb17ed4c3a201e" providerId="LiveId" clId="{A0DB2F18-7052-4B26-91F6-014A6AF09CC1}" dt="2019-10-28T01:03:37.446" v="87" actId="2696"/>
        <pc:sldMkLst>
          <pc:docMk/>
          <pc:sldMk cId="683219894" sldId="2027"/>
        </pc:sldMkLst>
      </pc:sldChg>
      <pc:sldChg chg="del">
        <pc:chgData name="David Warner" userId="aeeb17ed4c3a201e" providerId="LiveId" clId="{A0DB2F18-7052-4B26-91F6-014A6AF09CC1}" dt="2019-10-28T01:03:37.469" v="88" actId="2696"/>
        <pc:sldMkLst>
          <pc:docMk/>
          <pc:sldMk cId="962887685" sldId="2028"/>
        </pc:sldMkLst>
      </pc:sldChg>
      <pc:sldChg chg="del">
        <pc:chgData name="David Warner" userId="aeeb17ed4c3a201e" providerId="LiveId" clId="{A0DB2F18-7052-4B26-91F6-014A6AF09CC1}" dt="2019-10-28T01:03:37.479" v="89" actId="2696"/>
        <pc:sldMkLst>
          <pc:docMk/>
          <pc:sldMk cId="1603555103" sldId="2029"/>
        </pc:sldMkLst>
      </pc:sldChg>
      <pc:sldChg chg="del">
        <pc:chgData name="David Warner" userId="aeeb17ed4c3a201e" providerId="LiveId" clId="{A0DB2F18-7052-4B26-91F6-014A6AF09CC1}" dt="2019-10-28T01:03:37.488" v="90" actId="2696"/>
        <pc:sldMkLst>
          <pc:docMk/>
          <pc:sldMk cId="2689110620" sldId="2030"/>
        </pc:sldMkLst>
      </pc:sldChg>
      <pc:sldChg chg="del">
        <pc:chgData name="David Warner" userId="aeeb17ed4c3a201e" providerId="LiveId" clId="{A0DB2F18-7052-4B26-91F6-014A6AF09CC1}" dt="2019-10-28T01:03:37.526" v="91" actId="2696"/>
        <pc:sldMkLst>
          <pc:docMk/>
          <pc:sldMk cId="3760491350" sldId="2031"/>
        </pc:sldMkLst>
      </pc:sldChg>
      <pc:sldChg chg="del">
        <pc:chgData name="David Warner" userId="aeeb17ed4c3a201e" providerId="LiveId" clId="{A0DB2F18-7052-4B26-91F6-014A6AF09CC1}" dt="2019-10-28T01:03:37.558" v="92" actId="2696"/>
        <pc:sldMkLst>
          <pc:docMk/>
          <pc:sldMk cId="3648265750" sldId="2032"/>
        </pc:sldMkLst>
      </pc:sldChg>
      <pc:sldChg chg="del">
        <pc:chgData name="David Warner" userId="aeeb17ed4c3a201e" providerId="LiveId" clId="{A0DB2F18-7052-4B26-91F6-014A6AF09CC1}" dt="2019-10-28T01:03:37.606" v="93" actId="2696"/>
        <pc:sldMkLst>
          <pc:docMk/>
          <pc:sldMk cId="2678951752" sldId="2033"/>
        </pc:sldMkLst>
      </pc:sldChg>
      <pc:sldChg chg="del">
        <pc:chgData name="David Warner" userId="aeeb17ed4c3a201e" providerId="LiveId" clId="{A0DB2F18-7052-4B26-91F6-014A6AF09CC1}" dt="2019-10-28T01:03:37.623" v="94" actId="2696"/>
        <pc:sldMkLst>
          <pc:docMk/>
          <pc:sldMk cId="2505331862" sldId="2034"/>
        </pc:sldMkLst>
      </pc:sldChg>
      <pc:sldChg chg="del">
        <pc:chgData name="David Warner" userId="aeeb17ed4c3a201e" providerId="LiveId" clId="{A0DB2F18-7052-4B26-91F6-014A6AF09CC1}" dt="2019-10-28T01:03:37.636" v="95" actId="2696"/>
        <pc:sldMkLst>
          <pc:docMk/>
          <pc:sldMk cId="2617144379" sldId="2035"/>
        </pc:sldMkLst>
      </pc:sldChg>
      <pc:sldChg chg="del">
        <pc:chgData name="David Warner" userId="aeeb17ed4c3a201e" providerId="LiveId" clId="{A0DB2F18-7052-4B26-91F6-014A6AF09CC1}" dt="2019-10-28T01:03:37.643" v="96" actId="2696"/>
        <pc:sldMkLst>
          <pc:docMk/>
          <pc:sldMk cId="3386755854" sldId="2036"/>
        </pc:sldMkLst>
      </pc:sldChg>
      <pc:sldChg chg="del">
        <pc:chgData name="David Warner" userId="aeeb17ed4c3a201e" providerId="LiveId" clId="{A0DB2F18-7052-4B26-91F6-014A6AF09CC1}" dt="2019-10-28T01:03:37.704" v="100" actId="2696"/>
        <pc:sldMkLst>
          <pc:docMk/>
          <pc:sldMk cId="935792446" sldId="2037"/>
        </pc:sldMkLst>
      </pc:sldChg>
      <pc:sldChg chg="del">
        <pc:chgData name="David Warner" userId="aeeb17ed4c3a201e" providerId="LiveId" clId="{A0DB2F18-7052-4B26-91F6-014A6AF09CC1}" dt="2019-10-28T01:03:37.662" v="97" actId="2696"/>
        <pc:sldMkLst>
          <pc:docMk/>
          <pc:sldMk cId="592433603" sldId="2038"/>
        </pc:sldMkLst>
      </pc:sldChg>
      <pc:sldChg chg="del">
        <pc:chgData name="David Warner" userId="aeeb17ed4c3a201e" providerId="LiveId" clId="{A0DB2F18-7052-4B26-91F6-014A6AF09CC1}" dt="2019-10-28T01:03:37.683" v="98" actId="2696"/>
        <pc:sldMkLst>
          <pc:docMk/>
          <pc:sldMk cId="3773110794" sldId="2039"/>
        </pc:sldMkLst>
      </pc:sldChg>
      <pc:sldChg chg="del">
        <pc:chgData name="David Warner" userId="aeeb17ed4c3a201e" providerId="LiveId" clId="{A0DB2F18-7052-4B26-91F6-014A6AF09CC1}" dt="2019-10-28T01:03:37.691" v="99" actId="2696"/>
        <pc:sldMkLst>
          <pc:docMk/>
          <pc:sldMk cId="2563603440" sldId="2040"/>
        </pc:sldMkLst>
      </pc:sldChg>
      <pc:sldChg chg="del">
        <pc:chgData name="David Warner" userId="aeeb17ed4c3a201e" providerId="LiveId" clId="{A0DB2F18-7052-4B26-91F6-014A6AF09CC1}" dt="2019-10-28T01:03:37.720" v="101" actId="2696"/>
        <pc:sldMkLst>
          <pc:docMk/>
          <pc:sldMk cId="3410975195" sldId="2041"/>
        </pc:sldMkLst>
      </pc:sldChg>
      <pc:sldChg chg="del">
        <pc:chgData name="David Warner" userId="aeeb17ed4c3a201e" providerId="LiveId" clId="{A0DB2F18-7052-4B26-91F6-014A6AF09CC1}" dt="2019-10-28T01:03:36.660" v="53" actId="2696"/>
        <pc:sldMkLst>
          <pc:docMk/>
          <pc:sldMk cId="418932519" sldId="2042"/>
        </pc:sldMkLst>
      </pc:sldChg>
      <pc:sldChg chg="del">
        <pc:chgData name="David Warner" userId="aeeb17ed4c3a201e" providerId="LiveId" clId="{A0DB2F18-7052-4B26-91F6-014A6AF09CC1}" dt="2019-10-28T01:03:36.023" v="30" actId="2696"/>
        <pc:sldMkLst>
          <pc:docMk/>
          <pc:sldMk cId="924708902" sldId="2043"/>
        </pc:sldMkLst>
      </pc:sldChg>
      <pc:sldChg chg="del">
        <pc:chgData name="David Warner" userId="aeeb17ed4c3a201e" providerId="LiveId" clId="{A0DB2F18-7052-4B26-91F6-014A6AF09CC1}" dt="2019-10-28T01:03:35.997" v="29" actId="2696"/>
        <pc:sldMkLst>
          <pc:docMk/>
          <pc:sldMk cId="4186237259" sldId="2044"/>
        </pc:sldMkLst>
      </pc:sldChg>
      <pc:sldChg chg="del">
        <pc:chgData name="David Warner" userId="aeeb17ed4c3a201e" providerId="LiveId" clId="{A0DB2F18-7052-4B26-91F6-014A6AF09CC1}" dt="2019-10-28T01:03:36.094" v="32" actId="2696"/>
        <pc:sldMkLst>
          <pc:docMk/>
          <pc:sldMk cId="2434644120" sldId="2045"/>
        </pc:sldMkLst>
      </pc:sldChg>
      <pc:sldChg chg="del">
        <pc:chgData name="David Warner" userId="aeeb17ed4c3a201e" providerId="LiveId" clId="{A0DB2F18-7052-4B26-91F6-014A6AF09CC1}" dt="2019-10-28T01:03:36.153" v="35" actId="2696"/>
        <pc:sldMkLst>
          <pc:docMk/>
          <pc:sldMk cId="354559678" sldId="2046"/>
        </pc:sldMkLst>
      </pc:sldChg>
      <pc:sldChg chg="del">
        <pc:chgData name="David Warner" userId="aeeb17ed4c3a201e" providerId="LiveId" clId="{A0DB2F18-7052-4B26-91F6-014A6AF09CC1}" dt="2019-10-28T01:03:36.192" v="36" actId="2696"/>
        <pc:sldMkLst>
          <pc:docMk/>
          <pc:sldMk cId="4285239381" sldId="2047"/>
        </pc:sldMkLst>
      </pc:sldChg>
      <pc:sldChg chg="del">
        <pc:chgData name="David Warner" userId="aeeb17ed4c3a201e" providerId="LiveId" clId="{A0DB2F18-7052-4B26-91F6-014A6AF09CC1}" dt="2019-10-28T01:03:36.262" v="40" actId="2696"/>
        <pc:sldMkLst>
          <pc:docMk/>
          <pc:sldMk cId="497902736" sldId="2048"/>
        </pc:sldMkLst>
      </pc:sldChg>
      <pc:sldChg chg="del">
        <pc:chgData name="David Warner" userId="aeeb17ed4c3a201e" providerId="LiveId" clId="{A0DB2F18-7052-4B26-91F6-014A6AF09CC1}" dt="2019-10-28T01:03:36.293" v="41" actId="2696"/>
        <pc:sldMkLst>
          <pc:docMk/>
          <pc:sldMk cId="3930157114" sldId="2049"/>
        </pc:sldMkLst>
      </pc:sldChg>
      <pc:sldChg chg="modSp">
        <pc:chgData name="David Warner" userId="aeeb17ed4c3a201e" providerId="LiveId" clId="{A0DB2F18-7052-4B26-91F6-014A6AF09CC1}" dt="2019-10-28T01:04:29.710" v="113" actId="20577"/>
        <pc:sldMkLst>
          <pc:docMk/>
          <pc:sldMk cId="176035579" sldId="2053"/>
        </pc:sldMkLst>
        <pc:spChg chg="mod">
          <ac:chgData name="David Warner" userId="aeeb17ed4c3a201e" providerId="LiveId" clId="{A0DB2F18-7052-4B26-91F6-014A6AF09CC1}" dt="2019-10-28T01:04:29.710" v="113" actId="20577"/>
          <ac:spMkLst>
            <pc:docMk/>
            <pc:sldMk cId="176035579" sldId="2053"/>
            <ac:spMk id="10" creationId="{3C7815B7-4103-4E8C-A081-E7298D15A230}"/>
          </ac:spMkLst>
        </pc:spChg>
      </pc:sldChg>
      <pc:sldChg chg="del">
        <pc:chgData name="David Warner" userId="aeeb17ed4c3a201e" providerId="LiveId" clId="{A0DB2F18-7052-4B26-91F6-014A6AF09CC1}" dt="2019-10-28T01:03:35.890" v="26" actId="2696"/>
        <pc:sldMkLst>
          <pc:docMk/>
          <pc:sldMk cId="127724449" sldId="2055"/>
        </pc:sldMkLst>
      </pc:sldChg>
      <pc:sldChg chg="del">
        <pc:chgData name="David Warner" userId="aeeb17ed4c3a201e" providerId="LiveId" clId="{A0DB2F18-7052-4B26-91F6-014A6AF09CC1}" dt="2019-10-28T01:03:36.913" v="64" actId="2696"/>
        <pc:sldMkLst>
          <pc:docMk/>
          <pc:sldMk cId="1723007404" sldId="2065"/>
        </pc:sldMkLst>
      </pc:sldChg>
      <pc:sldChg chg="del">
        <pc:chgData name="David Warner" userId="aeeb17ed4c3a201e" providerId="LiveId" clId="{A0DB2F18-7052-4B26-91F6-014A6AF09CC1}" dt="2019-10-28T01:03:36.852" v="62" actId="2696"/>
        <pc:sldMkLst>
          <pc:docMk/>
          <pc:sldMk cId="381329763" sldId="2066"/>
        </pc:sldMkLst>
      </pc:sldChg>
      <pc:sldChg chg="del">
        <pc:chgData name="David Warner" userId="aeeb17ed4c3a201e" providerId="LiveId" clId="{A0DB2F18-7052-4B26-91F6-014A6AF09CC1}" dt="2019-10-28T01:03:37.249" v="77" actId="2696"/>
        <pc:sldMkLst>
          <pc:docMk/>
          <pc:sldMk cId="962402001" sldId="2075"/>
        </pc:sldMkLst>
      </pc:sldChg>
      <pc:sldChg chg="del">
        <pc:chgData name="David Warner" userId="aeeb17ed4c3a201e" providerId="LiveId" clId="{A0DB2F18-7052-4B26-91F6-014A6AF09CC1}" dt="2019-10-28T01:03:35.748" v="22" actId="2696"/>
        <pc:sldMkLst>
          <pc:docMk/>
          <pc:sldMk cId="4055616803" sldId="2089"/>
        </pc:sldMkLst>
      </pc:sldChg>
      <pc:sldChg chg="del">
        <pc:chgData name="David Warner" userId="aeeb17ed4c3a201e" providerId="LiveId" clId="{A0DB2F18-7052-4B26-91F6-014A6AF09CC1}" dt="2019-10-28T01:03:35.458" v="20" actId="2696"/>
        <pc:sldMkLst>
          <pc:docMk/>
          <pc:sldMk cId="872457322" sldId="2090"/>
        </pc:sldMkLst>
      </pc:sldChg>
      <pc:sldChg chg="del">
        <pc:chgData name="David Warner" userId="aeeb17ed4c3a201e" providerId="LiveId" clId="{A0DB2F18-7052-4B26-91F6-014A6AF09CC1}" dt="2019-10-28T01:03:58.538" v="105" actId="2696"/>
        <pc:sldMkLst>
          <pc:docMk/>
          <pc:sldMk cId="4216680726" sldId="2091"/>
        </pc:sldMkLst>
      </pc:sldChg>
      <pc:sldChg chg="del">
        <pc:chgData name="David Warner" userId="aeeb17ed4c3a201e" providerId="LiveId" clId="{A0DB2F18-7052-4B26-91F6-014A6AF09CC1}" dt="2019-10-28T01:03:35.863" v="24" actId="2696"/>
        <pc:sldMkLst>
          <pc:docMk/>
          <pc:sldMk cId="3764056134" sldId="2092"/>
        </pc:sldMkLst>
      </pc:sldChg>
      <pc:sldChg chg="del">
        <pc:chgData name="David Warner" userId="aeeb17ed4c3a201e" providerId="LiveId" clId="{A0DB2F18-7052-4B26-91F6-014A6AF09CC1}" dt="2019-10-28T01:03:35.354" v="18" actId="2696"/>
        <pc:sldMkLst>
          <pc:docMk/>
          <pc:sldMk cId="2993116300" sldId="2093"/>
        </pc:sldMkLst>
      </pc:sldChg>
      <pc:sldChg chg="del">
        <pc:chgData name="David Warner" userId="aeeb17ed4c3a201e" providerId="LiveId" clId="{A0DB2F18-7052-4B26-91F6-014A6AF09CC1}" dt="2019-10-28T01:03:35.548" v="21" actId="2696"/>
        <pc:sldMkLst>
          <pc:docMk/>
          <pc:sldMk cId="3160416536" sldId="2094"/>
        </pc:sldMkLst>
      </pc:sldChg>
      <pc:sldChg chg="del">
        <pc:chgData name="David Warner" userId="aeeb17ed4c3a201e" providerId="LiveId" clId="{A0DB2F18-7052-4B26-91F6-014A6AF09CC1}" dt="2019-10-28T01:03:35.402" v="19" actId="2696"/>
        <pc:sldMkLst>
          <pc:docMk/>
          <pc:sldMk cId="2860178101" sldId="2096"/>
        </pc:sldMkLst>
      </pc:sldChg>
      <pc:sldChg chg="modSp">
        <pc:chgData name="David Warner" userId="aeeb17ed4c3a201e" providerId="LiveId" clId="{A0DB2F18-7052-4B26-91F6-014A6AF09CC1}" dt="2019-10-28T01:03:27.650" v="17" actId="20577"/>
        <pc:sldMkLst>
          <pc:docMk/>
          <pc:sldMk cId="2007467774" sldId="2097"/>
        </pc:sldMkLst>
        <pc:spChg chg="mod">
          <ac:chgData name="David Warner" userId="aeeb17ed4c3a201e" providerId="LiveId" clId="{A0DB2F18-7052-4B26-91F6-014A6AF09CC1}" dt="2019-10-28T01:03:27.650" v="17" actId="20577"/>
          <ac:spMkLst>
            <pc:docMk/>
            <pc:sldMk cId="2007467774" sldId="2097"/>
            <ac:spMk id="50" creationId="{B54F368D-CD2E-4233-BD28-37A7A5251EF1}"/>
          </ac:spMkLst>
        </pc:spChg>
      </pc:sldChg>
      <pc:sldMasterChg chg="delSldLayout">
        <pc:chgData name="David Warner" userId="aeeb17ed4c3a201e" providerId="LiveId" clId="{A0DB2F18-7052-4B26-91F6-014A6AF09CC1}" dt="2019-10-28T01:03:35.869" v="25" actId="2696"/>
        <pc:sldMasterMkLst>
          <pc:docMk/>
          <pc:sldMasterMk cId="3237335655" sldId="2147484840"/>
        </pc:sldMasterMkLst>
        <pc:sldLayoutChg chg="del">
          <pc:chgData name="David Warner" userId="aeeb17ed4c3a201e" providerId="LiveId" clId="{A0DB2F18-7052-4B26-91F6-014A6AF09CC1}" dt="2019-10-28T01:03:35.869" v="25" actId="2696"/>
          <pc:sldLayoutMkLst>
            <pc:docMk/>
            <pc:sldMasterMk cId="3237335655" sldId="2147484840"/>
            <pc:sldLayoutMk cId="1093547167" sldId="214748490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11/7/2019 5:20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11/7/2019 4:25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2072DC8-D49D-432C-9D46-A7718B5F5490}"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477825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16574EE-8191-4BCC-ABE6-D00A4F4D7690}"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4076531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327126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4253897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2403037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870658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16574EE-8191-4BCC-ABE6-D00A4F4D7690}"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702556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224087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865567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3479578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737963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7863621-2E60-B848-8968-B0341E26A312}" type="slidenum">
              <a:rPr lang="en-US" smtClean="0"/>
              <a:t>3</a:t>
            </a:fld>
            <a:endParaRPr lang="en-US"/>
          </a:p>
        </p:txBody>
      </p:sp>
    </p:spTree>
    <p:extLst>
      <p:ext uri="{BB962C8B-B14F-4D97-AF65-F5344CB8AC3E}">
        <p14:creationId xmlns:p14="http://schemas.microsoft.com/office/powerpoint/2010/main" val="6420993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3834794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286342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16574EE-8191-4BCC-ABE6-D00A4F4D7690}"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6434917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20901050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35320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450358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2F19A73-88F5-4B80-A929-CF8E66EE5449}"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035865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699340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569586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11/7/2019 4:25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699340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
        <p:nvSpPr>
          <p:cNvPr id="10" name="Date Placeholder 9"/>
          <p:cNvSpPr>
            <a:spLocks noGrp="1"/>
          </p:cNvSpPr>
          <p:nvPr>
            <p:ph type="dt" idx="13"/>
          </p:nvPr>
        </p:nvSpPr>
        <p:spPr/>
        <p:txBody>
          <a:bodyPr/>
          <a:lstStyle/>
          <a:p>
            <a:fld id="{D44C3489-8257-4E60-994D-6A5CEE67ED71}" type="datetime8">
              <a:rPr lang="en-US" smtClean="0"/>
              <a:t>11/7/2019 4:25 AM</a:t>
            </a:fld>
            <a:endParaRPr lang="en-US" dirty="0"/>
          </a:p>
        </p:txBody>
      </p:sp>
      <p:sp>
        <p:nvSpPr>
          <p:cNvPr id="4" name="Footer Placeholder 3"/>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3651229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10</a:t>
            </a:fld>
            <a:endParaRPr lang="en-US" dirty="0"/>
          </a:p>
        </p:txBody>
      </p:sp>
      <p:sp>
        <p:nvSpPr>
          <p:cNvPr id="10" name="Date Placeholder 9"/>
          <p:cNvSpPr>
            <a:spLocks noGrp="1"/>
          </p:cNvSpPr>
          <p:nvPr>
            <p:ph type="dt" idx="13"/>
          </p:nvPr>
        </p:nvSpPr>
        <p:spPr/>
        <p:txBody>
          <a:bodyPr/>
          <a:lstStyle/>
          <a:p>
            <a:fld id="{D44C3489-8257-4E60-994D-6A5CEE67ED71}" type="datetime8">
              <a:rPr lang="en-US" smtClean="0"/>
              <a:t>11/7/2019 4:25 AM</a:t>
            </a:fld>
            <a:endParaRPr lang="en-US" dirty="0"/>
          </a:p>
        </p:txBody>
      </p:sp>
      <p:sp>
        <p:nvSpPr>
          <p:cNvPr id="4" name="Footer Placeholder 3"/>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5" name="Header Placeholder 4"/>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15168033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emf"/><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7" name="Picture 6" descr="Microsoft Ignite cube graphic">
            <a:extLst>
              <a:ext uri="{FF2B5EF4-FFF2-40B4-BE49-F238E27FC236}">
                <a16:creationId xmlns:a16="http://schemas.microsoft.com/office/drawing/2014/main" id="{AEB1E43F-243E-134D-9418-B32A73E0E48E}"/>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138046" y="0"/>
            <a:ext cx="8053953" cy="6858000"/>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Freeform 5" descr="Microsoft Ignite logo">
            <a:extLst>
              <a:ext uri="{FF2B5EF4-FFF2-40B4-BE49-F238E27FC236}">
                <a16:creationId xmlns:a16="http://schemas.microsoft.com/office/drawing/2014/main" id="{6DBD6B5B-68FC-44F2-A470-9C584137632D}"/>
              </a:ext>
            </a:extLst>
          </p:cNvPr>
          <p:cNvSpPr>
            <a:spLocks noEditPoints="1"/>
          </p:cNvSpPr>
          <p:nvPr userDrawn="1"/>
        </p:nvSpPr>
        <p:spPr bwMode="black">
          <a:xfrm>
            <a:off x="593725" y="2865438"/>
            <a:ext cx="3040063" cy="1547813"/>
          </a:xfrm>
          <a:custGeom>
            <a:avLst/>
            <a:gdLst>
              <a:gd name="T0" fmla="*/ 882 w 1710"/>
              <a:gd name="T1" fmla="*/ 598 h 862"/>
              <a:gd name="T2" fmla="*/ 1008 w 1710"/>
              <a:gd name="T3" fmla="*/ 652 h 862"/>
              <a:gd name="T4" fmla="*/ 991 w 1710"/>
              <a:gd name="T5" fmla="*/ 711 h 862"/>
              <a:gd name="T6" fmla="*/ 845 w 1710"/>
              <a:gd name="T7" fmla="*/ 579 h 862"/>
              <a:gd name="T8" fmla="*/ 697 w 1710"/>
              <a:gd name="T9" fmla="*/ 504 h 862"/>
              <a:gd name="T10" fmla="*/ 697 w 1710"/>
              <a:gd name="T11" fmla="*/ 709 h 862"/>
              <a:gd name="T12" fmla="*/ 752 w 1710"/>
              <a:gd name="T13" fmla="*/ 722 h 862"/>
              <a:gd name="T14" fmla="*/ 745 w 1710"/>
              <a:gd name="T15" fmla="*/ 553 h 862"/>
              <a:gd name="T16" fmla="*/ 574 w 1710"/>
              <a:gd name="T17" fmla="*/ 482 h 862"/>
              <a:gd name="T18" fmla="*/ 623 w 1710"/>
              <a:gd name="T19" fmla="*/ 462 h 862"/>
              <a:gd name="T20" fmla="*/ 626 w 1710"/>
              <a:gd name="T21" fmla="*/ 553 h 862"/>
              <a:gd name="T22" fmla="*/ 394 w 1710"/>
              <a:gd name="T23" fmla="*/ 588 h 862"/>
              <a:gd name="T24" fmla="*/ 393 w 1710"/>
              <a:gd name="T25" fmla="*/ 763 h 862"/>
              <a:gd name="T26" fmla="*/ 485 w 1710"/>
              <a:gd name="T27" fmla="*/ 763 h 862"/>
              <a:gd name="T28" fmla="*/ 249 w 1710"/>
              <a:gd name="T29" fmla="*/ 639 h 862"/>
              <a:gd name="T30" fmla="*/ 140 w 1710"/>
              <a:gd name="T31" fmla="*/ 662 h 862"/>
              <a:gd name="T32" fmla="*/ 249 w 1710"/>
              <a:gd name="T33" fmla="*/ 639 h 862"/>
              <a:gd name="T34" fmla="*/ 179 w 1710"/>
              <a:gd name="T35" fmla="*/ 862 h 862"/>
              <a:gd name="T36" fmla="*/ 248 w 1710"/>
              <a:gd name="T37" fmla="*/ 727 h 862"/>
              <a:gd name="T38" fmla="*/ 116 w 1710"/>
              <a:gd name="T39" fmla="*/ 579 h 862"/>
              <a:gd name="T40" fmla="*/ 0 w 1710"/>
              <a:gd name="T41" fmla="*/ 763 h 862"/>
              <a:gd name="T42" fmla="*/ 0 w 1710"/>
              <a:gd name="T43" fmla="*/ 763 h 862"/>
              <a:gd name="T44" fmla="*/ 1660 w 1710"/>
              <a:gd name="T45" fmla="*/ 43 h 862"/>
              <a:gd name="T46" fmla="*/ 1530 w 1710"/>
              <a:gd name="T47" fmla="*/ 105 h 862"/>
              <a:gd name="T48" fmla="*/ 1559 w 1710"/>
              <a:gd name="T49" fmla="*/ 0 h 862"/>
              <a:gd name="T50" fmla="*/ 1447 w 1710"/>
              <a:gd name="T51" fmla="*/ 142 h 862"/>
              <a:gd name="T52" fmla="*/ 1577 w 1710"/>
              <a:gd name="T53" fmla="*/ 142 h 862"/>
              <a:gd name="T54" fmla="*/ 1710 w 1710"/>
              <a:gd name="T55" fmla="*/ 312 h 862"/>
              <a:gd name="T56" fmla="*/ 1660 w 1710"/>
              <a:gd name="T57" fmla="*/ 142 h 862"/>
              <a:gd name="T58" fmla="*/ 1325 w 1710"/>
              <a:gd name="T59" fmla="*/ 138 h 862"/>
              <a:gd name="T60" fmla="*/ 1368 w 1710"/>
              <a:gd name="T61" fmla="*/ 263 h 862"/>
              <a:gd name="T62" fmla="*/ 1402 w 1710"/>
              <a:gd name="T63" fmla="*/ 289 h 862"/>
              <a:gd name="T64" fmla="*/ 1327 w 1710"/>
              <a:gd name="T65" fmla="*/ 100 h 862"/>
              <a:gd name="T66" fmla="*/ 1129 w 1710"/>
              <a:gd name="T67" fmla="*/ 193 h 862"/>
              <a:gd name="T68" fmla="*/ 1089 w 1710"/>
              <a:gd name="T69" fmla="*/ 150 h 862"/>
              <a:gd name="T70" fmla="*/ 1177 w 1710"/>
              <a:gd name="T71" fmla="*/ 109 h 862"/>
              <a:gd name="T72" fmla="*/ 1039 w 1710"/>
              <a:gd name="T73" fmla="*/ 162 h 862"/>
              <a:gd name="T74" fmla="*/ 1112 w 1710"/>
              <a:gd name="T75" fmla="*/ 231 h 862"/>
              <a:gd name="T76" fmla="*/ 1039 w 1710"/>
              <a:gd name="T77" fmla="*/ 264 h 862"/>
              <a:gd name="T78" fmla="*/ 1181 w 1710"/>
              <a:gd name="T79" fmla="*/ 285 h 862"/>
              <a:gd name="T80" fmla="*/ 840 w 1710"/>
              <a:gd name="T81" fmla="*/ 211 h 862"/>
              <a:gd name="T82" fmla="*/ 943 w 1710"/>
              <a:gd name="T83" fmla="*/ 157 h 862"/>
              <a:gd name="T84" fmla="*/ 820 w 1710"/>
              <a:gd name="T85" fmla="*/ 290 h 862"/>
              <a:gd name="T86" fmla="*/ 1007 w 1710"/>
              <a:gd name="T87" fmla="*/ 209 h 862"/>
              <a:gd name="T88" fmla="*/ 701 w 1710"/>
              <a:gd name="T89" fmla="*/ 214 h 862"/>
              <a:gd name="T90" fmla="*/ 755 w 1710"/>
              <a:gd name="T91" fmla="*/ 101 h 862"/>
              <a:gd name="T92" fmla="*/ 653 w 1710"/>
              <a:gd name="T93" fmla="*/ 105 h 862"/>
              <a:gd name="T94" fmla="*/ 610 w 1710"/>
              <a:gd name="T95" fmla="*/ 264 h 862"/>
              <a:gd name="T96" fmla="*/ 563 w 1710"/>
              <a:gd name="T97" fmla="*/ 138 h 862"/>
              <a:gd name="T98" fmla="*/ 446 w 1710"/>
              <a:gd name="T99" fmla="*/ 215 h 862"/>
              <a:gd name="T100" fmla="*/ 386 w 1710"/>
              <a:gd name="T101" fmla="*/ 61 h 862"/>
              <a:gd name="T102" fmla="*/ 386 w 1710"/>
              <a:gd name="T103" fmla="*/ 7 h 862"/>
              <a:gd name="T104" fmla="*/ 362 w 1710"/>
              <a:gd name="T105" fmla="*/ 315 h 862"/>
              <a:gd name="T106" fmla="*/ 362 w 1710"/>
              <a:gd name="T107" fmla="*/ 315 h 862"/>
              <a:gd name="T108" fmla="*/ 267 w 1710"/>
              <a:gd name="T109" fmla="*/ 315 h 862"/>
              <a:gd name="T110" fmla="*/ 173 w 1710"/>
              <a:gd name="T111" fmla="*/ 315 h 862"/>
              <a:gd name="T112" fmla="*/ 45 w 1710"/>
              <a:gd name="T113" fmla="*/ 125 h 862"/>
              <a:gd name="T114" fmla="*/ 146 w 1710"/>
              <a:gd name="T115" fmla="*/ 216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0" h="862">
                <a:moveTo>
                  <a:pt x="962" y="637"/>
                </a:moveTo>
                <a:lnTo>
                  <a:pt x="962" y="637"/>
                </a:lnTo>
                <a:cubicBezTo>
                  <a:pt x="962" y="620"/>
                  <a:pt x="957" y="607"/>
                  <a:pt x="950" y="597"/>
                </a:cubicBezTo>
                <a:cubicBezTo>
                  <a:pt x="942" y="588"/>
                  <a:pt x="931" y="583"/>
                  <a:pt x="917" y="583"/>
                </a:cubicBezTo>
                <a:cubicBezTo>
                  <a:pt x="903" y="583"/>
                  <a:pt x="891" y="588"/>
                  <a:pt x="882" y="598"/>
                </a:cubicBezTo>
                <a:cubicBezTo>
                  <a:pt x="872" y="608"/>
                  <a:pt x="867" y="621"/>
                  <a:pt x="864" y="637"/>
                </a:cubicBezTo>
                <a:lnTo>
                  <a:pt x="962" y="637"/>
                </a:lnTo>
                <a:close/>
                <a:moveTo>
                  <a:pt x="984" y="575"/>
                </a:moveTo>
                <a:lnTo>
                  <a:pt x="984" y="575"/>
                </a:lnTo>
                <a:cubicBezTo>
                  <a:pt x="1000" y="594"/>
                  <a:pt x="1008" y="620"/>
                  <a:pt x="1008" y="652"/>
                </a:cubicBezTo>
                <a:lnTo>
                  <a:pt x="1008" y="671"/>
                </a:lnTo>
                <a:lnTo>
                  <a:pt x="864" y="671"/>
                </a:lnTo>
                <a:cubicBezTo>
                  <a:pt x="865" y="690"/>
                  <a:pt x="871" y="705"/>
                  <a:pt x="882" y="715"/>
                </a:cubicBezTo>
                <a:cubicBezTo>
                  <a:pt x="894" y="726"/>
                  <a:pt x="909" y="731"/>
                  <a:pt x="929" y="731"/>
                </a:cubicBezTo>
                <a:cubicBezTo>
                  <a:pt x="952" y="731"/>
                  <a:pt x="972" y="725"/>
                  <a:pt x="991" y="711"/>
                </a:cubicBezTo>
                <a:lnTo>
                  <a:pt x="991" y="750"/>
                </a:lnTo>
                <a:cubicBezTo>
                  <a:pt x="972" y="762"/>
                  <a:pt x="947" y="768"/>
                  <a:pt x="915" y="768"/>
                </a:cubicBezTo>
                <a:cubicBezTo>
                  <a:pt x="884" y="768"/>
                  <a:pt x="860" y="758"/>
                  <a:pt x="843" y="739"/>
                </a:cubicBezTo>
                <a:cubicBezTo>
                  <a:pt x="825" y="720"/>
                  <a:pt x="816" y="693"/>
                  <a:pt x="816" y="658"/>
                </a:cubicBezTo>
                <a:cubicBezTo>
                  <a:pt x="816" y="626"/>
                  <a:pt x="826" y="599"/>
                  <a:pt x="845" y="579"/>
                </a:cubicBezTo>
                <a:cubicBezTo>
                  <a:pt x="865" y="558"/>
                  <a:pt x="889" y="548"/>
                  <a:pt x="917" y="548"/>
                </a:cubicBezTo>
                <a:cubicBezTo>
                  <a:pt x="946" y="548"/>
                  <a:pt x="968" y="557"/>
                  <a:pt x="984" y="575"/>
                </a:cubicBezTo>
                <a:close/>
                <a:moveTo>
                  <a:pt x="745" y="491"/>
                </a:moveTo>
                <a:lnTo>
                  <a:pt x="745" y="491"/>
                </a:lnTo>
                <a:lnTo>
                  <a:pt x="697" y="504"/>
                </a:lnTo>
                <a:lnTo>
                  <a:pt x="697" y="553"/>
                </a:lnTo>
                <a:lnTo>
                  <a:pt x="662" y="553"/>
                </a:lnTo>
                <a:lnTo>
                  <a:pt x="662" y="590"/>
                </a:lnTo>
                <a:lnTo>
                  <a:pt x="697" y="590"/>
                </a:lnTo>
                <a:lnTo>
                  <a:pt x="697" y="709"/>
                </a:lnTo>
                <a:cubicBezTo>
                  <a:pt x="697" y="748"/>
                  <a:pt x="718" y="767"/>
                  <a:pt x="758" y="767"/>
                </a:cubicBezTo>
                <a:cubicBezTo>
                  <a:pt x="774" y="767"/>
                  <a:pt x="786" y="765"/>
                  <a:pt x="795" y="760"/>
                </a:cubicBezTo>
                <a:lnTo>
                  <a:pt x="795" y="723"/>
                </a:lnTo>
                <a:cubicBezTo>
                  <a:pt x="789" y="727"/>
                  <a:pt x="782" y="730"/>
                  <a:pt x="774" y="730"/>
                </a:cubicBezTo>
                <a:cubicBezTo>
                  <a:pt x="764" y="730"/>
                  <a:pt x="756" y="727"/>
                  <a:pt x="752" y="722"/>
                </a:cubicBezTo>
                <a:cubicBezTo>
                  <a:pt x="747" y="716"/>
                  <a:pt x="745" y="707"/>
                  <a:pt x="745" y="695"/>
                </a:cubicBezTo>
                <a:lnTo>
                  <a:pt x="745" y="590"/>
                </a:lnTo>
                <a:lnTo>
                  <a:pt x="795" y="590"/>
                </a:lnTo>
                <a:lnTo>
                  <a:pt x="795" y="553"/>
                </a:lnTo>
                <a:lnTo>
                  <a:pt x="745" y="553"/>
                </a:lnTo>
                <a:lnTo>
                  <a:pt x="745" y="491"/>
                </a:lnTo>
                <a:close/>
                <a:moveTo>
                  <a:pt x="602" y="454"/>
                </a:moveTo>
                <a:lnTo>
                  <a:pt x="602" y="454"/>
                </a:lnTo>
                <a:cubicBezTo>
                  <a:pt x="595" y="454"/>
                  <a:pt x="588" y="457"/>
                  <a:pt x="582" y="462"/>
                </a:cubicBezTo>
                <a:cubicBezTo>
                  <a:pt x="577" y="467"/>
                  <a:pt x="574" y="474"/>
                  <a:pt x="574" y="482"/>
                </a:cubicBezTo>
                <a:cubicBezTo>
                  <a:pt x="574" y="489"/>
                  <a:pt x="577" y="496"/>
                  <a:pt x="582" y="501"/>
                </a:cubicBezTo>
                <a:cubicBezTo>
                  <a:pt x="588" y="506"/>
                  <a:pt x="595" y="509"/>
                  <a:pt x="602" y="509"/>
                </a:cubicBezTo>
                <a:cubicBezTo>
                  <a:pt x="610" y="509"/>
                  <a:pt x="617" y="506"/>
                  <a:pt x="623" y="501"/>
                </a:cubicBezTo>
                <a:cubicBezTo>
                  <a:pt x="629" y="495"/>
                  <a:pt x="631" y="489"/>
                  <a:pt x="631" y="482"/>
                </a:cubicBezTo>
                <a:cubicBezTo>
                  <a:pt x="631" y="474"/>
                  <a:pt x="629" y="467"/>
                  <a:pt x="623" y="462"/>
                </a:cubicBezTo>
                <a:cubicBezTo>
                  <a:pt x="617" y="457"/>
                  <a:pt x="610" y="454"/>
                  <a:pt x="602" y="454"/>
                </a:cubicBezTo>
                <a:close/>
                <a:moveTo>
                  <a:pt x="578" y="763"/>
                </a:moveTo>
                <a:lnTo>
                  <a:pt x="578" y="763"/>
                </a:lnTo>
                <a:lnTo>
                  <a:pt x="626" y="763"/>
                </a:lnTo>
                <a:lnTo>
                  <a:pt x="626" y="553"/>
                </a:lnTo>
                <a:lnTo>
                  <a:pt x="578" y="553"/>
                </a:lnTo>
                <a:lnTo>
                  <a:pt x="578" y="763"/>
                </a:lnTo>
                <a:close/>
                <a:moveTo>
                  <a:pt x="462" y="548"/>
                </a:moveTo>
                <a:lnTo>
                  <a:pt x="462" y="548"/>
                </a:lnTo>
                <a:cubicBezTo>
                  <a:pt x="433" y="548"/>
                  <a:pt x="410" y="561"/>
                  <a:pt x="394" y="588"/>
                </a:cubicBezTo>
                <a:lnTo>
                  <a:pt x="393" y="588"/>
                </a:lnTo>
                <a:lnTo>
                  <a:pt x="393" y="553"/>
                </a:lnTo>
                <a:lnTo>
                  <a:pt x="346" y="553"/>
                </a:lnTo>
                <a:lnTo>
                  <a:pt x="346" y="763"/>
                </a:lnTo>
                <a:lnTo>
                  <a:pt x="393" y="763"/>
                </a:lnTo>
                <a:lnTo>
                  <a:pt x="393" y="643"/>
                </a:lnTo>
                <a:cubicBezTo>
                  <a:pt x="393" y="626"/>
                  <a:pt x="398" y="613"/>
                  <a:pt x="407" y="602"/>
                </a:cubicBezTo>
                <a:cubicBezTo>
                  <a:pt x="417" y="591"/>
                  <a:pt x="429" y="585"/>
                  <a:pt x="443" y="585"/>
                </a:cubicBezTo>
                <a:cubicBezTo>
                  <a:pt x="471" y="585"/>
                  <a:pt x="485" y="605"/>
                  <a:pt x="485" y="644"/>
                </a:cubicBezTo>
                <a:lnTo>
                  <a:pt x="485" y="763"/>
                </a:lnTo>
                <a:lnTo>
                  <a:pt x="533" y="763"/>
                </a:lnTo>
                <a:lnTo>
                  <a:pt x="533" y="634"/>
                </a:lnTo>
                <a:cubicBezTo>
                  <a:pt x="533" y="606"/>
                  <a:pt x="527" y="585"/>
                  <a:pt x="514" y="570"/>
                </a:cubicBezTo>
                <a:cubicBezTo>
                  <a:pt x="502" y="555"/>
                  <a:pt x="485" y="548"/>
                  <a:pt x="462" y="548"/>
                </a:cubicBezTo>
                <a:close/>
                <a:moveTo>
                  <a:pt x="249" y="639"/>
                </a:moveTo>
                <a:lnTo>
                  <a:pt x="249" y="639"/>
                </a:lnTo>
                <a:cubicBezTo>
                  <a:pt x="249" y="624"/>
                  <a:pt x="244" y="612"/>
                  <a:pt x="234" y="601"/>
                </a:cubicBezTo>
                <a:cubicBezTo>
                  <a:pt x="224" y="591"/>
                  <a:pt x="212" y="586"/>
                  <a:pt x="197" y="586"/>
                </a:cubicBezTo>
                <a:cubicBezTo>
                  <a:pt x="179" y="586"/>
                  <a:pt x="165" y="592"/>
                  <a:pt x="155" y="606"/>
                </a:cubicBezTo>
                <a:cubicBezTo>
                  <a:pt x="145" y="619"/>
                  <a:pt x="140" y="638"/>
                  <a:pt x="140" y="662"/>
                </a:cubicBezTo>
                <a:cubicBezTo>
                  <a:pt x="140" y="682"/>
                  <a:pt x="145" y="699"/>
                  <a:pt x="154" y="711"/>
                </a:cubicBezTo>
                <a:cubicBezTo>
                  <a:pt x="164" y="723"/>
                  <a:pt x="177" y="730"/>
                  <a:pt x="193" y="730"/>
                </a:cubicBezTo>
                <a:cubicBezTo>
                  <a:pt x="210" y="730"/>
                  <a:pt x="223" y="724"/>
                  <a:pt x="233" y="712"/>
                </a:cubicBezTo>
                <a:cubicBezTo>
                  <a:pt x="243" y="700"/>
                  <a:pt x="249" y="685"/>
                  <a:pt x="249" y="666"/>
                </a:cubicBezTo>
                <a:lnTo>
                  <a:pt x="249" y="639"/>
                </a:lnTo>
                <a:close/>
                <a:moveTo>
                  <a:pt x="248" y="553"/>
                </a:moveTo>
                <a:lnTo>
                  <a:pt x="248" y="553"/>
                </a:lnTo>
                <a:lnTo>
                  <a:pt x="296" y="553"/>
                </a:lnTo>
                <a:lnTo>
                  <a:pt x="296" y="746"/>
                </a:lnTo>
                <a:cubicBezTo>
                  <a:pt x="296" y="823"/>
                  <a:pt x="257" y="862"/>
                  <a:pt x="179" y="862"/>
                </a:cubicBezTo>
                <a:cubicBezTo>
                  <a:pt x="152" y="862"/>
                  <a:pt x="128" y="857"/>
                  <a:pt x="108" y="848"/>
                </a:cubicBezTo>
                <a:lnTo>
                  <a:pt x="108" y="804"/>
                </a:lnTo>
                <a:cubicBezTo>
                  <a:pt x="131" y="817"/>
                  <a:pt x="153" y="824"/>
                  <a:pt x="173" y="824"/>
                </a:cubicBezTo>
                <a:cubicBezTo>
                  <a:pt x="223" y="824"/>
                  <a:pt x="248" y="799"/>
                  <a:pt x="248" y="750"/>
                </a:cubicBezTo>
                <a:lnTo>
                  <a:pt x="248" y="727"/>
                </a:lnTo>
                <a:lnTo>
                  <a:pt x="247" y="727"/>
                </a:lnTo>
                <a:cubicBezTo>
                  <a:pt x="232" y="754"/>
                  <a:pt x="208" y="768"/>
                  <a:pt x="176" y="768"/>
                </a:cubicBezTo>
                <a:cubicBezTo>
                  <a:pt x="151" y="768"/>
                  <a:pt x="130" y="758"/>
                  <a:pt x="115" y="740"/>
                </a:cubicBezTo>
                <a:cubicBezTo>
                  <a:pt x="99" y="721"/>
                  <a:pt x="91" y="696"/>
                  <a:pt x="91" y="664"/>
                </a:cubicBezTo>
                <a:cubicBezTo>
                  <a:pt x="91" y="629"/>
                  <a:pt x="99" y="600"/>
                  <a:pt x="116" y="579"/>
                </a:cubicBezTo>
                <a:cubicBezTo>
                  <a:pt x="133" y="558"/>
                  <a:pt x="156" y="548"/>
                  <a:pt x="186" y="548"/>
                </a:cubicBezTo>
                <a:cubicBezTo>
                  <a:pt x="213" y="548"/>
                  <a:pt x="234" y="559"/>
                  <a:pt x="247" y="582"/>
                </a:cubicBezTo>
                <a:lnTo>
                  <a:pt x="248" y="582"/>
                </a:lnTo>
                <a:lnTo>
                  <a:pt x="248" y="553"/>
                </a:lnTo>
                <a:close/>
                <a:moveTo>
                  <a:pt x="0" y="763"/>
                </a:moveTo>
                <a:lnTo>
                  <a:pt x="0" y="763"/>
                </a:lnTo>
                <a:lnTo>
                  <a:pt x="50" y="763"/>
                </a:lnTo>
                <a:lnTo>
                  <a:pt x="50" y="469"/>
                </a:lnTo>
                <a:lnTo>
                  <a:pt x="0" y="469"/>
                </a:lnTo>
                <a:lnTo>
                  <a:pt x="0" y="763"/>
                </a:lnTo>
                <a:close/>
                <a:moveTo>
                  <a:pt x="1710" y="142"/>
                </a:moveTo>
                <a:lnTo>
                  <a:pt x="1710" y="142"/>
                </a:lnTo>
                <a:lnTo>
                  <a:pt x="1710" y="105"/>
                </a:lnTo>
                <a:lnTo>
                  <a:pt x="1660" y="105"/>
                </a:lnTo>
                <a:lnTo>
                  <a:pt x="1660" y="43"/>
                </a:lnTo>
                <a:lnTo>
                  <a:pt x="1613" y="56"/>
                </a:lnTo>
                <a:lnTo>
                  <a:pt x="1613" y="105"/>
                </a:lnTo>
                <a:lnTo>
                  <a:pt x="1579" y="105"/>
                </a:lnTo>
                <a:lnTo>
                  <a:pt x="1577" y="105"/>
                </a:lnTo>
                <a:lnTo>
                  <a:pt x="1530" y="105"/>
                </a:lnTo>
                <a:lnTo>
                  <a:pt x="1530" y="76"/>
                </a:lnTo>
                <a:cubicBezTo>
                  <a:pt x="1530" y="50"/>
                  <a:pt x="1542" y="37"/>
                  <a:pt x="1565" y="37"/>
                </a:cubicBezTo>
                <a:cubicBezTo>
                  <a:pt x="1573" y="37"/>
                  <a:pt x="1580" y="39"/>
                  <a:pt x="1587" y="43"/>
                </a:cubicBezTo>
                <a:lnTo>
                  <a:pt x="1587" y="4"/>
                </a:lnTo>
                <a:cubicBezTo>
                  <a:pt x="1580" y="1"/>
                  <a:pt x="1570" y="0"/>
                  <a:pt x="1559" y="0"/>
                </a:cubicBezTo>
                <a:cubicBezTo>
                  <a:pt x="1537" y="0"/>
                  <a:pt x="1519" y="6"/>
                  <a:pt x="1504" y="18"/>
                </a:cubicBezTo>
                <a:cubicBezTo>
                  <a:pt x="1490" y="31"/>
                  <a:pt x="1483" y="48"/>
                  <a:pt x="1483" y="71"/>
                </a:cubicBezTo>
                <a:lnTo>
                  <a:pt x="1483" y="105"/>
                </a:lnTo>
                <a:lnTo>
                  <a:pt x="1447" y="105"/>
                </a:lnTo>
                <a:lnTo>
                  <a:pt x="1447" y="142"/>
                </a:lnTo>
                <a:lnTo>
                  <a:pt x="1483" y="142"/>
                </a:lnTo>
                <a:lnTo>
                  <a:pt x="1483" y="315"/>
                </a:lnTo>
                <a:lnTo>
                  <a:pt x="1530" y="315"/>
                </a:lnTo>
                <a:lnTo>
                  <a:pt x="1530" y="142"/>
                </a:lnTo>
                <a:lnTo>
                  <a:pt x="1577" y="142"/>
                </a:lnTo>
                <a:lnTo>
                  <a:pt x="1579" y="142"/>
                </a:lnTo>
                <a:lnTo>
                  <a:pt x="1613" y="142"/>
                </a:lnTo>
                <a:lnTo>
                  <a:pt x="1613" y="261"/>
                </a:lnTo>
                <a:cubicBezTo>
                  <a:pt x="1613" y="300"/>
                  <a:pt x="1633" y="319"/>
                  <a:pt x="1674" y="319"/>
                </a:cubicBezTo>
                <a:cubicBezTo>
                  <a:pt x="1689" y="319"/>
                  <a:pt x="1701" y="317"/>
                  <a:pt x="1710" y="312"/>
                </a:cubicBezTo>
                <a:lnTo>
                  <a:pt x="1710" y="275"/>
                </a:lnTo>
                <a:cubicBezTo>
                  <a:pt x="1705" y="279"/>
                  <a:pt x="1698" y="282"/>
                  <a:pt x="1689" y="282"/>
                </a:cubicBezTo>
                <a:cubicBezTo>
                  <a:pt x="1679" y="282"/>
                  <a:pt x="1671" y="279"/>
                  <a:pt x="1667" y="274"/>
                </a:cubicBezTo>
                <a:cubicBezTo>
                  <a:pt x="1662" y="268"/>
                  <a:pt x="1660" y="259"/>
                  <a:pt x="1660" y="247"/>
                </a:cubicBezTo>
                <a:lnTo>
                  <a:pt x="1660" y="142"/>
                </a:lnTo>
                <a:lnTo>
                  <a:pt x="1710" y="142"/>
                </a:lnTo>
                <a:close/>
                <a:moveTo>
                  <a:pt x="1383" y="210"/>
                </a:moveTo>
                <a:lnTo>
                  <a:pt x="1383" y="210"/>
                </a:lnTo>
                <a:cubicBezTo>
                  <a:pt x="1383" y="187"/>
                  <a:pt x="1378" y="169"/>
                  <a:pt x="1368" y="157"/>
                </a:cubicBezTo>
                <a:cubicBezTo>
                  <a:pt x="1358" y="144"/>
                  <a:pt x="1343" y="138"/>
                  <a:pt x="1325" y="138"/>
                </a:cubicBezTo>
                <a:cubicBezTo>
                  <a:pt x="1306" y="138"/>
                  <a:pt x="1291" y="144"/>
                  <a:pt x="1281" y="157"/>
                </a:cubicBezTo>
                <a:cubicBezTo>
                  <a:pt x="1270" y="170"/>
                  <a:pt x="1264" y="188"/>
                  <a:pt x="1264" y="211"/>
                </a:cubicBezTo>
                <a:cubicBezTo>
                  <a:pt x="1264" y="233"/>
                  <a:pt x="1270" y="250"/>
                  <a:pt x="1281" y="263"/>
                </a:cubicBezTo>
                <a:cubicBezTo>
                  <a:pt x="1292" y="276"/>
                  <a:pt x="1306" y="282"/>
                  <a:pt x="1325" y="282"/>
                </a:cubicBezTo>
                <a:cubicBezTo>
                  <a:pt x="1343" y="282"/>
                  <a:pt x="1358" y="276"/>
                  <a:pt x="1368" y="263"/>
                </a:cubicBezTo>
                <a:cubicBezTo>
                  <a:pt x="1378" y="251"/>
                  <a:pt x="1383" y="233"/>
                  <a:pt x="1383" y="210"/>
                </a:cubicBezTo>
                <a:close/>
                <a:moveTo>
                  <a:pt x="1404" y="129"/>
                </a:moveTo>
                <a:lnTo>
                  <a:pt x="1404" y="129"/>
                </a:lnTo>
                <a:cubicBezTo>
                  <a:pt x="1423" y="148"/>
                  <a:pt x="1432" y="175"/>
                  <a:pt x="1432" y="209"/>
                </a:cubicBezTo>
                <a:cubicBezTo>
                  <a:pt x="1432" y="242"/>
                  <a:pt x="1422" y="269"/>
                  <a:pt x="1402" y="289"/>
                </a:cubicBezTo>
                <a:cubicBezTo>
                  <a:pt x="1382" y="310"/>
                  <a:pt x="1356" y="320"/>
                  <a:pt x="1322" y="320"/>
                </a:cubicBezTo>
                <a:cubicBezTo>
                  <a:pt x="1290" y="320"/>
                  <a:pt x="1264" y="310"/>
                  <a:pt x="1245" y="290"/>
                </a:cubicBezTo>
                <a:cubicBezTo>
                  <a:pt x="1225" y="271"/>
                  <a:pt x="1216" y="245"/>
                  <a:pt x="1216" y="212"/>
                </a:cubicBezTo>
                <a:cubicBezTo>
                  <a:pt x="1216" y="177"/>
                  <a:pt x="1226" y="149"/>
                  <a:pt x="1246" y="129"/>
                </a:cubicBezTo>
                <a:cubicBezTo>
                  <a:pt x="1266" y="110"/>
                  <a:pt x="1293" y="100"/>
                  <a:pt x="1327" y="100"/>
                </a:cubicBezTo>
                <a:cubicBezTo>
                  <a:pt x="1360" y="100"/>
                  <a:pt x="1386" y="109"/>
                  <a:pt x="1404" y="129"/>
                </a:cubicBezTo>
                <a:close/>
                <a:moveTo>
                  <a:pt x="1172" y="217"/>
                </a:moveTo>
                <a:lnTo>
                  <a:pt x="1172" y="217"/>
                </a:lnTo>
                <a:cubicBezTo>
                  <a:pt x="1167" y="212"/>
                  <a:pt x="1161" y="208"/>
                  <a:pt x="1154" y="204"/>
                </a:cubicBezTo>
                <a:cubicBezTo>
                  <a:pt x="1147" y="200"/>
                  <a:pt x="1139" y="197"/>
                  <a:pt x="1129" y="193"/>
                </a:cubicBezTo>
                <a:cubicBezTo>
                  <a:pt x="1123" y="191"/>
                  <a:pt x="1117" y="188"/>
                  <a:pt x="1111" y="186"/>
                </a:cubicBezTo>
                <a:cubicBezTo>
                  <a:pt x="1106" y="184"/>
                  <a:pt x="1102" y="182"/>
                  <a:pt x="1098" y="180"/>
                </a:cubicBezTo>
                <a:cubicBezTo>
                  <a:pt x="1094" y="177"/>
                  <a:pt x="1091" y="175"/>
                  <a:pt x="1089" y="172"/>
                </a:cubicBezTo>
                <a:cubicBezTo>
                  <a:pt x="1087" y="168"/>
                  <a:pt x="1086" y="165"/>
                  <a:pt x="1086" y="160"/>
                </a:cubicBezTo>
                <a:cubicBezTo>
                  <a:pt x="1086" y="156"/>
                  <a:pt x="1087" y="153"/>
                  <a:pt x="1089" y="150"/>
                </a:cubicBezTo>
                <a:cubicBezTo>
                  <a:pt x="1091" y="147"/>
                  <a:pt x="1094" y="144"/>
                  <a:pt x="1097" y="142"/>
                </a:cubicBezTo>
                <a:cubicBezTo>
                  <a:pt x="1101" y="140"/>
                  <a:pt x="1105" y="138"/>
                  <a:pt x="1110" y="137"/>
                </a:cubicBezTo>
                <a:cubicBezTo>
                  <a:pt x="1115" y="136"/>
                  <a:pt x="1120" y="135"/>
                  <a:pt x="1126" y="135"/>
                </a:cubicBezTo>
                <a:cubicBezTo>
                  <a:pt x="1145" y="135"/>
                  <a:pt x="1162" y="140"/>
                  <a:pt x="1177" y="150"/>
                </a:cubicBezTo>
                <a:lnTo>
                  <a:pt x="1177" y="109"/>
                </a:lnTo>
                <a:cubicBezTo>
                  <a:pt x="1162" y="103"/>
                  <a:pt x="1144" y="100"/>
                  <a:pt x="1125" y="100"/>
                </a:cubicBezTo>
                <a:cubicBezTo>
                  <a:pt x="1114" y="100"/>
                  <a:pt x="1103" y="101"/>
                  <a:pt x="1093" y="104"/>
                </a:cubicBezTo>
                <a:cubicBezTo>
                  <a:pt x="1083" y="106"/>
                  <a:pt x="1074" y="110"/>
                  <a:pt x="1065" y="116"/>
                </a:cubicBezTo>
                <a:cubicBezTo>
                  <a:pt x="1057" y="121"/>
                  <a:pt x="1051" y="127"/>
                  <a:pt x="1046" y="135"/>
                </a:cubicBezTo>
                <a:cubicBezTo>
                  <a:pt x="1041" y="143"/>
                  <a:pt x="1039" y="152"/>
                  <a:pt x="1039" y="162"/>
                </a:cubicBezTo>
                <a:cubicBezTo>
                  <a:pt x="1039" y="170"/>
                  <a:pt x="1040" y="177"/>
                  <a:pt x="1043" y="183"/>
                </a:cubicBezTo>
                <a:cubicBezTo>
                  <a:pt x="1045" y="190"/>
                  <a:pt x="1048" y="195"/>
                  <a:pt x="1053" y="200"/>
                </a:cubicBezTo>
                <a:cubicBezTo>
                  <a:pt x="1057" y="205"/>
                  <a:pt x="1063" y="209"/>
                  <a:pt x="1070" y="213"/>
                </a:cubicBezTo>
                <a:cubicBezTo>
                  <a:pt x="1077" y="217"/>
                  <a:pt x="1085" y="220"/>
                  <a:pt x="1093" y="224"/>
                </a:cubicBezTo>
                <a:cubicBezTo>
                  <a:pt x="1100" y="226"/>
                  <a:pt x="1107" y="229"/>
                  <a:pt x="1112" y="231"/>
                </a:cubicBezTo>
                <a:cubicBezTo>
                  <a:pt x="1118" y="233"/>
                  <a:pt x="1123" y="235"/>
                  <a:pt x="1127" y="238"/>
                </a:cubicBezTo>
                <a:cubicBezTo>
                  <a:pt x="1131" y="240"/>
                  <a:pt x="1135" y="243"/>
                  <a:pt x="1137" y="247"/>
                </a:cubicBezTo>
                <a:cubicBezTo>
                  <a:pt x="1140" y="250"/>
                  <a:pt x="1141" y="254"/>
                  <a:pt x="1141" y="259"/>
                </a:cubicBezTo>
                <a:cubicBezTo>
                  <a:pt x="1141" y="276"/>
                  <a:pt x="1126" y="284"/>
                  <a:pt x="1098" y="284"/>
                </a:cubicBezTo>
                <a:cubicBezTo>
                  <a:pt x="1076" y="284"/>
                  <a:pt x="1057" y="278"/>
                  <a:pt x="1039" y="264"/>
                </a:cubicBezTo>
                <a:lnTo>
                  <a:pt x="1039" y="308"/>
                </a:lnTo>
                <a:cubicBezTo>
                  <a:pt x="1056" y="316"/>
                  <a:pt x="1076" y="320"/>
                  <a:pt x="1099" y="320"/>
                </a:cubicBezTo>
                <a:cubicBezTo>
                  <a:pt x="1110" y="320"/>
                  <a:pt x="1122" y="318"/>
                  <a:pt x="1132" y="316"/>
                </a:cubicBezTo>
                <a:cubicBezTo>
                  <a:pt x="1143" y="313"/>
                  <a:pt x="1153" y="309"/>
                  <a:pt x="1161" y="304"/>
                </a:cubicBezTo>
                <a:cubicBezTo>
                  <a:pt x="1169" y="299"/>
                  <a:pt x="1176" y="292"/>
                  <a:pt x="1181" y="285"/>
                </a:cubicBezTo>
                <a:cubicBezTo>
                  <a:pt x="1185" y="277"/>
                  <a:pt x="1188" y="267"/>
                  <a:pt x="1188" y="257"/>
                </a:cubicBezTo>
                <a:cubicBezTo>
                  <a:pt x="1188" y="248"/>
                  <a:pt x="1187" y="240"/>
                  <a:pt x="1184" y="234"/>
                </a:cubicBezTo>
                <a:cubicBezTo>
                  <a:pt x="1181" y="228"/>
                  <a:pt x="1177" y="222"/>
                  <a:pt x="1172" y="217"/>
                </a:cubicBezTo>
                <a:close/>
                <a:moveTo>
                  <a:pt x="840" y="211"/>
                </a:moveTo>
                <a:lnTo>
                  <a:pt x="840" y="211"/>
                </a:lnTo>
                <a:cubicBezTo>
                  <a:pt x="840" y="233"/>
                  <a:pt x="845" y="250"/>
                  <a:pt x="856" y="263"/>
                </a:cubicBezTo>
                <a:cubicBezTo>
                  <a:pt x="867" y="276"/>
                  <a:pt x="882" y="282"/>
                  <a:pt x="900" y="282"/>
                </a:cubicBezTo>
                <a:cubicBezTo>
                  <a:pt x="919" y="282"/>
                  <a:pt x="933" y="276"/>
                  <a:pt x="943" y="263"/>
                </a:cubicBezTo>
                <a:cubicBezTo>
                  <a:pt x="954" y="251"/>
                  <a:pt x="959" y="233"/>
                  <a:pt x="959" y="210"/>
                </a:cubicBezTo>
                <a:cubicBezTo>
                  <a:pt x="959" y="187"/>
                  <a:pt x="954" y="169"/>
                  <a:pt x="943" y="157"/>
                </a:cubicBezTo>
                <a:cubicBezTo>
                  <a:pt x="933" y="144"/>
                  <a:pt x="919" y="138"/>
                  <a:pt x="900" y="138"/>
                </a:cubicBezTo>
                <a:cubicBezTo>
                  <a:pt x="882" y="138"/>
                  <a:pt x="867" y="144"/>
                  <a:pt x="856" y="157"/>
                </a:cubicBezTo>
                <a:cubicBezTo>
                  <a:pt x="845" y="170"/>
                  <a:pt x="840" y="188"/>
                  <a:pt x="840" y="211"/>
                </a:cubicBezTo>
                <a:close/>
                <a:moveTo>
                  <a:pt x="820" y="290"/>
                </a:moveTo>
                <a:lnTo>
                  <a:pt x="820" y="290"/>
                </a:lnTo>
                <a:cubicBezTo>
                  <a:pt x="801" y="271"/>
                  <a:pt x="791" y="245"/>
                  <a:pt x="791" y="212"/>
                </a:cubicBezTo>
                <a:cubicBezTo>
                  <a:pt x="791" y="177"/>
                  <a:pt x="801" y="149"/>
                  <a:pt x="822" y="129"/>
                </a:cubicBezTo>
                <a:cubicBezTo>
                  <a:pt x="842" y="110"/>
                  <a:pt x="869" y="100"/>
                  <a:pt x="903" y="100"/>
                </a:cubicBezTo>
                <a:cubicBezTo>
                  <a:pt x="936" y="100"/>
                  <a:pt x="962" y="109"/>
                  <a:pt x="980" y="129"/>
                </a:cubicBezTo>
                <a:cubicBezTo>
                  <a:pt x="998" y="148"/>
                  <a:pt x="1007" y="175"/>
                  <a:pt x="1007" y="209"/>
                </a:cubicBezTo>
                <a:cubicBezTo>
                  <a:pt x="1007" y="242"/>
                  <a:pt x="997" y="269"/>
                  <a:pt x="978" y="289"/>
                </a:cubicBezTo>
                <a:cubicBezTo>
                  <a:pt x="958" y="310"/>
                  <a:pt x="931" y="320"/>
                  <a:pt x="898" y="320"/>
                </a:cubicBezTo>
                <a:cubicBezTo>
                  <a:pt x="866" y="320"/>
                  <a:pt x="840" y="310"/>
                  <a:pt x="820" y="290"/>
                </a:cubicBezTo>
                <a:close/>
                <a:moveTo>
                  <a:pt x="701" y="214"/>
                </a:moveTo>
                <a:lnTo>
                  <a:pt x="701" y="214"/>
                </a:lnTo>
                <a:cubicBezTo>
                  <a:pt x="701" y="192"/>
                  <a:pt x="706" y="175"/>
                  <a:pt x="715" y="162"/>
                </a:cubicBezTo>
                <a:cubicBezTo>
                  <a:pt x="724" y="150"/>
                  <a:pt x="736" y="143"/>
                  <a:pt x="750" y="143"/>
                </a:cubicBezTo>
                <a:cubicBezTo>
                  <a:pt x="761" y="143"/>
                  <a:pt x="769" y="145"/>
                  <a:pt x="775" y="150"/>
                </a:cubicBezTo>
                <a:lnTo>
                  <a:pt x="775" y="105"/>
                </a:lnTo>
                <a:cubicBezTo>
                  <a:pt x="771" y="102"/>
                  <a:pt x="764" y="101"/>
                  <a:pt x="755" y="101"/>
                </a:cubicBezTo>
                <a:cubicBezTo>
                  <a:pt x="743" y="101"/>
                  <a:pt x="733" y="105"/>
                  <a:pt x="723" y="113"/>
                </a:cubicBezTo>
                <a:cubicBezTo>
                  <a:pt x="713" y="122"/>
                  <a:pt x="706" y="133"/>
                  <a:pt x="702" y="148"/>
                </a:cubicBezTo>
                <a:lnTo>
                  <a:pt x="701" y="148"/>
                </a:lnTo>
                <a:lnTo>
                  <a:pt x="701" y="105"/>
                </a:lnTo>
                <a:lnTo>
                  <a:pt x="653" y="105"/>
                </a:lnTo>
                <a:lnTo>
                  <a:pt x="653" y="315"/>
                </a:lnTo>
                <a:lnTo>
                  <a:pt x="701" y="315"/>
                </a:lnTo>
                <a:lnTo>
                  <a:pt x="701" y="214"/>
                </a:lnTo>
                <a:close/>
                <a:moveTo>
                  <a:pt x="610" y="264"/>
                </a:moveTo>
                <a:lnTo>
                  <a:pt x="610" y="264"/>
                </a:lnTo>
                <a:cubicBezTo>
                  <a:pt x="595" y="276"/>
                  <a:pt x="579" y="282"/>
                  <a:pt x="561" y="282"/>
                </a:cubicBezTo>
                <a:cubicBezTo>
                  <a:pt x="541" y="282"/>
                  <a:pt x="525" y="276"/>
                  <a:pt x="513" y="263"/>
                </a:cubicBezTo>
                <a:cubicBezTo>
                  <a:pt x="501" y="250"/>
                  <a:pt x="495" y="233"/>
                  <a:pt x="495" y="212"/>
                </a:cubicBezTo>
                <a:cubicBezTo>
                  <a:pt x="495" y="189"/>
                  <a:pt x="501" y="172"/>
                  <a:pt x="514" y="158"/>
                </a:cubicBezTo>
                <a:cubicBezTo>
                  <a:pt x="527" y="144"/>
                  <a:pt x="543" y="138"/>
                  <a:pt x="563" y="138"/>
                </a:cubicBezTo>
                <a:cubicBezTo>
                  <a:pt x="580" y="138"/>
                  <a:pt x="595" y="143"/>
                  <a:pt x="610" y="154"/>
                </a:cubicBezTo>
                <a:lnTo>
                  <a:pt x="610" y="110"/>
                </a:lnTo>
                <a:cubicBezTo>
                  <a:pt x="595" y="103"/>
                  <a:pt x="579" y="100"/>
                  <a:pt x="559" y="100"/>
                </a:cubicBezTo>
                <a:cubicBezTo>
                  <a:pt x="525" y="100"/>
                  <a:pt x="497" y="110"/>
                  <a:pt x="477" y="131"/>
                </a:cubicBezTo>
                <a:cubicBezTo>
                  <a:pt x="456" y="152"/>
                  <a:pt x="446" y="180"/>
                  <a:pt x="446" y="215"/>
                </a:cubicBezTo>
                <a:cubicBezTo>
                  <a:pt x="446" y="246"/>
                  <a:pt x="456" y="271"/>
                  <a:pt x="475" y="290"/>
                </a:cubicBezTo>
                <a:cubicBezTo>
                  <a:pt x="494" y="310"/>
                  <a:pt x="519" y="320"/>
                  <a:pt x="550" y="320"/>
                </a:cubicBezTo>
                <a:cubicBezTo>
                  <a:pt x="573" y="320"/>
                  <a:pt x="593" y="315"/>
                  <a:pt x="610" y="305"/>
                </a:cubicBezTo>
                <a:lnTo>
                  <a:pt x="610" y="264"/>
                </a:lnTo>
                <a:close/>
                <a:moveTo>
                  <a:pt x="386" y="61"/>
                </a:moveTo>
                <a:lnTo>
                  <a:pt x="386" y="61"/>
                </a:lnTo>
                <a:cubicBezTo>
                  <a:pt x="394" y="61"/>
                  <a:pt x="401" y="58"/>
                  <a:pt x="407" y="53"/>
                </a:cubicBezTo>
                <a:cubicBezTo>
                  <a:pt x="412" y="47"/>
                  <a:pt x="415" y="41"/>
                  <a:pt x="415" y="34"/>
                </a:cubicBezTo>
                <a:cubicBezTo>
                  <a:pt x="415" y="26"/>
                  <a:pt x="412" y="19"/>
                  <a:pt x="407" y="14"/>
                </a:cubicBezTo>
                <a:cubicBezTo>
                  <a:pt x="401" y="9"/>
                  <a:pt x="394" y="7"/>
                  <a:pt x="386" y="7"/>
                </a:cubicBezTo>
                <a:cubicBezTo>
                  <a:pt x="378" y="7"/>
                  <a:pt x="372" y="9"/>
                  <a:pt x="366" y="14"/>
                </a:cubicBezTo>
                <a:cubicBezTo>
                  <a:pt x="360" y="19"/>
                  <a:pt x="358" y="26"/>
                  <a:pt x="358" y="34"/>
                </a:cubicBezTo>
                <a:cubicBezTo>
                  <a:pt x="358" y="41"/>
                  <a:pt x="360" y="48"/>
                  <a:pt x="366" y="53"/>
                </a:cubicBezTo>
                <a:cubicBezTo>
                  <a:pt x="372" y="58"/>
                  <a:pt x="378" y="61"/>
                  <a:pt x="386" y="61"/>
                </a:cubicBezTo>
                <a:close/>
                <a:moveTo>
                  <a:pt x="362" y="315"/>
                </a:moveTo>
                <a:lnTo>
                  <a:pt x="362" y="315"/>
                </a:lnTo>
                <a:lnTo>
                  <a:pt x="410" y="315"/>
                </a:lnTo>
                <a:lnTo>
                  <a:pt x="410" y="105"/>
                </a:lnTo>
                <a:lnTo>
                  <a:pt x="362" y="105"/>
                </a:lnTo>
                <a:lnTo>
                  <a:pt x="362" y="315"/>
                </a:lnTo>
                <a:close/>
                <a:moveTo>
                  <a:pt x="249" y="21"/>
                </a:moveTo>
                <a:lnTo>
                  <a:pt x="249" y="21"/>
                </a:lnTo>
                <a:lnTo>
                  <a:pt x="316" y="21"/>
                </a:lnTo>
                <a:lnTo>
                  <a:pt x="316" y="315"/>
                </a:lnTo>
                <a:lnTo>
                  <a:pt x="267" y="315"/>
                </a:lnTo>
                <a:lnTo>
                  <a:pt x="267" y="124"/>
                </a:lnTo>
                <a:cubicBezTo>
                  <a:pt x="267" y="109"/>
                  <a:pt x="268" y="90"/>
                  <a:pt x="270" y="67"/>
                </a:cubicBezTo>
                <a:lnTo>
                  <a:pt x="269" y="67"/>
                </a:lnTo>
                <a:cubicBezTo>
                  <a:pt x="266" y="80"/>
                  <a:pt x="264" y="89"/>
                  <a:pt x="261" y="95"/>
                </a:cubicBezTo>
                <a:lnTo>
                  <a:pt x="173" y="315"/>
                </a:lnTo>
                <a:lnTo>
                  <a:pt x="140" y="315"/>
                </a:lnTo>
                <a:lnTo>
                  <a:pt x="52" y="96"/>
                </a:lnTo>
                <a:cubicBezTo>
                  <a:pt x="49" y="90"/>
                  <a:pt x="47" y="80"/>
                  <a:pt x="44" y="67"/>
                </a:cubicBezTo>
                <a:lnTo>
                  <a:pt x="43" y="67"/>
                </a:lnTo>
                <a:cubicBezTo>
                  <a:pt x="44" y="79"/>
                  <a:pt x="45" y="98"/>
                  <a:pt x="45" y="125"/>
                </a:cubicBezTo>
                <a:lnTo>
                  <a:pt x="45" y="315"/>
                </a:lnTo>
                <a:lnTo>
                  <a:pt x="0" y="315"/>
                </a:lnTo>
                <a:lnTo>
                  <a:pt x="0" y="21"/>
                </a:lnTo>
                <a:lnTo>
                  <a:pt x="68" y="21"/>
                </a:lnTo>
                <a:lnTo>
                  <a:pt x="146" y="216"/>
                </a:lnTo>
                <a:cubicBezTo>
                  <a:pt x="152" y="231"/>
                  <a:pt x="155" y="243"/>
                  <a:pt x="157" y="250"/>
                </a:cubicBezTo>
                <a:lnTo>
                  <a:pt x="158" y="250"/>
                </a:lnTo>
                <a:cubicBezTo>
                  <a:pt x="163" y="235"/>
                  <a:pt x="167" y="223"/>
                  <a:pt x="171" y="216"/>
                </a:cubicBezTo>
                <a:lnTo>
                  <a:pt x="249" y="21"/>
                </a:lnTo>
                <a:close/>
              </a:path>
            </a:pathLst>
          </a:custGeom>
          <a:solidFill>
            <a:srgbClr val="D7312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207643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4" orient="horz"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7" name="Picture Placeholder" descr="This photo is a 'placeholder' only. Drag or drop your photo here, or click and tap the center to insert a photo.">
            <a:extLst>
              <a:ext uri="{FF2B5EF4-FFF2-40B4-BE49-F238E27FC236}">
                <a16:creationId xmlns:a16="http://schemas.microsoft.com/office/drawing/2014/main" id="{CC6E92E5-E859-445F-856B-33F974FA3AC2}"/>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dirty="0"/>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1308856586"/>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endParaRPr lang="en-US" dirty="0"/>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2DBE4BB-02BC-403B-BD4E-F269E8077083}"/>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323359550"/>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AB7A8995-AE4E-430B-AF29-B4D106F867E8}"/>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dirty="0"/>
              <a:t>Square photo layout with smaller text</a:t>
            </a:r>
          </a:p>
        </p:txBody>
      </p:sp>
    </p:spTree>
    <p:extLst>
      <p:ext uri="{BB962C8B-B14F-4D97-AF65-F5344CB8AC3E}">
        <p14:creationId xmlns:p14="http://schemas.microsoft.com/office/powerpoint/2010/main" val="2151700575"/>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37004939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32955672"/>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8397602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613122780"/>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027357400"/>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D83B0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6" name="MS logo gray - EMF" descr="Microsoft logo, gray text version">
            <a:extLst>
              <a:ext uri="{FF2B5EF4-FFF2-40B4-BE49-F238E27FC236}">
                <a16:creationId xmlns:a16="http://schemas.microsoft.com/office/drawing/2014/main" id="{F28077D6-7EB1-4B7E-84A0-48374B645BA8}"/>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9385043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userDrawn="1">
          <p15:clr>
            <a:srgbClr val="5ACBF0"/>
          </p15:clr>
        </p15:guide>
        <p15:guide id="2" orient="horz" pos="2496" userDrawn="1">
          <p15:clr>
            <a:srgbClr val="5ACBF0"/>
          </p15:clr>
        </p15:guide>
        <p15:guide id="3" pos="6132" userDrawn="1">
          <p15:clr>
            <a:srgbClr val="5ACBF0"/>
          </p15:clr>
        </p15:guide>
        <p15:guide id="4" orient="horz"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dirty="0"/>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dirty="0"/>
              <a:t>Drag &amp; drop a screenshot </a:t>
            </a:r>
            <a:br>
              <a:rPr lang="en-US" dirty="0"/>
            </a:br>
            <a:r>
              <a:rPr lang="en-US" dirty="0"/>
              <a:t>here or click or tap icon </a:t>
            </a:r>
            <a:br>
              <a:rPr lang="en-US" dirty="0"/>
            </a:br>
            <a:r>
              <a:rPr lang="en-US" dirty="0"/>
              <a:t>below to insert </a:t>
            </a:r>
          </a:p>
        </p:txBody>
      </p:sp>
    </p:spTree>
    <p:extLst>
      <p:ext uri="{BB962C8B-B14F-4D97-AF65-F5344CB8AC3E}">
        <p14:creationId xmlns:p14="http://schemas.microsoft.com/office/powerpoint/2010/main" val="3633176217"/>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7935070"/>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text side by side">
    <p:bg bwMode="ltGray">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3150414"/>
            <a:ext cx="3183637" cy="553998"/>
          </a:xfrm>
          <a:noFill/>
        </p:spPr>
        <p:txBody>
          <a:bodyPr anchor="ctr"/>
          <a:lstStyle>
            <a:lvl1pPr>
              <a:defRPr>
                <a:solidFill>
                  <a:schemeClr val="bg1"/>
                </a:solidFill>
              </a:defRPr>
            </a:lvl1pPr>
          </a:lstStyle>
          <a:p>
            <a:r>
              <a:rPr lang="en-US" dirty="0"/>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90893270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dirty="0"/>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102846397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dirty="0"/>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5025546"/>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E924359-C8C2-4219-A048-2F828396910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417017" y="-10886"/>
            <a:ext cx="7787832" cy="6881400"/>
          </a:xfrm>
          <a:prstGeom prst="rect">
            <a:avLst/>
          </a:prstGeom>
        </p:spPr>
      </p:pic>
      <p:sp>
        <p:nvSpPr>
          <p:cNvPr id="2" name="Title 1"/>
          <p:cNvSpPr>
            <a:spLocks noGrp="1"/>
          </p:cNvSpPr>
          <p:nvPr>
            <p:ph type="title" hasCustomPrompt="1"/>
          </p:nvPr>
        </p:nvSpPr>
        <p:spPr>
          <a:xfrm>
            <a:off x="585216" y="3033223"/>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55107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3" orient="horz" pos="1910" userDrawn="1">
          <p15:clr>
            <a:srgbClr val="5ACBF0"/>
          </p15:clr>
        </p15:guide>
        <p15:guide id="4" orient="horz" pos="2505" userDrawn="1">
          <p15:clr>
            <a:srgbClr val="5ACBF0"/>
          </p15:clr>
        </p15:guide>
        <p15:guide id="5" pos="3840"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pic>
        <p:nvPicPr>
          <p:cNvPr id="4" name="Picture 3" descr="Microsoft Ignite cube graphic">
            <a:extLst>
              <a:ext uri="{FF2B5EF4-FFF2-40B4-BE49-F238E27FC236}">
                <a16:creationId xmlns:a16="http://schemas.microsoft.com/office/drawing/2014/main" id="{30EEB0D1-1E0C-44AC-A84C-4B781152A448}"/>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074617" y="-1"/>
            <a:ext cx="4117383" cy="6858001"/>
          </a:xfrm>
          <a:prstGeom prst="rect">
            <a:avLst/>
          </a:prstGeom>
        </p:spPr>
      </p:pic>
    </p:spTree>
    <p:extLst>
      <p:ext uri="{BB962C8B-B14F-4D97-AF65-F5344CB8AC3E}">
        <p14:creationId xmlns:p14="http://schemas.microsoft.com/office/powerpoint/2010/main" val="36503582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5ACBF0"/>
          </p15:clr>
        </p15:guide>
        <p15:guide id="3" orient="horz" pos="1911"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7056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78784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dirty="0"/>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3058790"/>
      </p:ext>
    </p:extLst>
  </p:cSld>
  <p:clrMapOvr>
    <a:masterClrMapping/>
  </p:clrMapOvr>
  <p:transition>
    <p:fade/>
  </p:transition>
  <p:extLst>
    <p:ext uri="{DCECCB84-F9BA-43D5-87BE-67443E8EF086}">
      <p15:sldGuideLst xmlns:p15="http://schemas.microsoft.com/office/powerpoint/2012/main">
        <p15:guide id="1" orient="horz" pos="1272" userDrawn="1">
          <p15:clr>
            <a:srgbClr val="5ACBF0"/>
          </p15:clr>
        </p15:guide>
        <p15:guide id="2" orient="horz" pos="905" userDrawn="1">
          <p15:clr>
            <a:srgbClr val="5ACBF0"/>
          </p15:clr>
        </p15:guide>
        <p15:guide id="3" orient="horz" pos="288" userDrawn="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7" name="Picture 6" descr="Microsoft Ignite cube graphic">
            <a:extLst>
              <a:ext uri="{FF2B5EF4-FFF2-40B4-BE49-F238E27FC236}">
                <a16:creationId xmlns:a16="http://schemas.microsoft.com/office/drawing/2014/main" id="{401D67D2-C1F9-48BE-931F-741D00A15B06}"/>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91552" y="0"/>
            <a:ext cx="8100447" cy="6858000"/>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849598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userDrawn="1">
          <p15:clr>
            <a:srgbClr val="5ACBF0"/>
          </p15:clr>
        </p15:guide>
        <p15:guide id="4" orient="horz" pos="216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AC1A7617-8539-46AF-B383-CACBD8B22E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9250691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1"/>
      </p:bgRef>
    </p:bg>
    <p:spTree>
      <p:nvGrpSpPr>
        <p:cNvPr id="1" name=""/>
        <p:cNvGrpSpPr/>
        <p:nvPr/>
      </p:nvGrpSpPr>
      <p:grpSpPr>
        <a:xfrm>
          <a:off x="0" y="0"/>
          <a:ext cx="0" cy="0"/>
          <a:chOff x="0" y="0"/>
          <a:chExt cx="0" cy="0"/>
        </a:xfrm>
      </p:grpSpPr>
      <p:pic>
        <p:nvPicPr>
          <p:cNvPr id="7" name="Picture 6" descr="Microsoft Ignite cube graphic">
            <a:extLst>
              <a:ext uri="{FF2B5EF4-FFF2-40B4-BE49-F238E27FC236}">
                <a16:creationId xmlns:a16="http://schemas.microsoft.com/office/drawing/2014/main" id="{AEB1E43F-243E-134D-9418-B32A73E0E48E}"/>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138046" y="0"/>
            <a:ext cx="8053953" cy="6858000"/>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Freeform 5" descr="Microsoft Ignite logo">
            <a:extLst>
              <a:ext uri="{FF2B5EF4-FFF2-40B4-BE49-F238E27FC236}">
                <a16:creationId xmlns:a16="http://schemas.microsoft.com/office/drawing/2014/main" id="{D47C6F66-CC29-4F66-9643-C652E6794768}"/>
              </a:ext>
            </a:extLst>
          </p:cNvPr>
          <p:cNvSpPr>
            <a:spLocks noEditPoints="1"/>
          </p:cNvSpPr>
          <p:nvPr userDrawn="1"/>
        </p:nvSpPr>
        <p:spPr bwMode="black">
          <a:xfrm>
            <a:off x="593725" y="2865438"/>
            <a:ext cx="3040063" cy="1547813"/>
          </a:xfrm>
          <a:custGeom>
            <a:avLst/>
            <a:gdLst>
              <a:gd name="T0" fmla="*/ 882 w 1710"/>
              <a:gd name="T1" fmla="*/ 598 h 862"/>
              <a:gd name="T2" fmla="*/ 1008 w 1710"/>
              <a:gd name="T3" fmla="*/ 652 h 862"/>
              <a:gd name="T4" fmla="*/ 991 w 1710"/>
              <a:gd name="T5" fmla="*/ 711 h 862"/>
              <a:gd name="T6" fmla="*/ 845 w 1710"/>
              <a:gd name="T7" fmla="*/ 579 h 862"/>
              <a:gd name="T8" fmla="*/ 697 w 1710"/>
              <a:gd name="T9" fmla="*/ 504 h 862"/>
              <a:gd name="T10" fmla="*/ 697 w 1710"/>
              <a:gd name="T11" fmla="*/ 709 h 862"/>
              <a:gd name="T12" fmla="*/ 752 w 1710"/>
              <a:gd name="T13" fmla="*/ 722 h 862"/>
              <a:gd name="T14" fmla="*/ 745 w 1710"/>
              <a:gd name="T15" fmla="*/ 553 h 862"/>
              <a:gd name="T16" fmla="*/ 574 w 1710"/>
              <a:gd name="T17" fmla="*/ 482 h 862"/>
              <a:gd name="T18" fmla="*/ 623 w 1710"/>
              <a:gd name="T19" fmla="*/ 462 h 862"/>
              <a:gd name="T20" fmla="*/ 626 w 1710"/>
              <a:gd name="T21" fmla="*/ 553 h 862"/>
              <a:gd name="T22" fmla="*/ 394 w 1710"/>
              <a:gd name="T23" fmla="*/ 588 h 862"/>
              <a:gd name="T24" fmla="*/ 393 w 1710"/>
              <a:gd name="T25" fmla="*/ 763 h 862"/>
              <a:gd name="T26" fmla="*/ 485 w 1710"/>
              <a:gd name="T27" fmla="*/ 763 h 862"/>
              <a:gd name="T28" fmla="*/ 249 w 1710"/>
              <a:gd name="T29" fmla="*/ 639 h 862"/>
              <a:gd name="T30" fmla="*/ 140 w 1710"/>
              <a:gd name="T31" fmla="*/ 662 h 862"/>
              <a:gd name="T32" fmla="*/ 249 w 1710"/>
              <a:gd name="T33" fmla="*/ 639 h 862"/>
              <a:gd name="T34" fmla="*/ 179 w 1710"/>
              <a:gd name="T35" fmla="*/ 862 h 862"/>
              <a:gd name="T36" fmla="*/ 248 w 1710"/>
              <a:gd name="T37" fmla="*/ 727 h 862"/>
              <a:gd name="T38" fmla="*/ 116 w 1710"/>
              <a:gd name="T39" fmla="*/ 579 h 862"/>
              <a:gd name="T40" fmla="*/ 0 w 1710"/>
              <a:gd name="T41" fmla="*/ 763 h 862"/>
              <a:gd name="T42" fmla="*/ 0 w 1710"/>
              <a:gd name="T43" fmla="*/ 763 h 862"/>
              <a:gd name="T44" fmla="*/ 1660 w 1710"/>
              <a:gd name="T45" fmla="*/ 43 h 862"/>
              <a:gd name="T46" fmla="*/ 1530 w 1710"/>
              <a:gd name="T47" fmla="*/ 105 h 862"/>
              <a:gd name="T48" fmla="*/ 1559 w 1710"/>
              <a:gd name="T49" fmla="*/ 0 h 862"/>
              <a:gd name="T50" fmla="*/ 1447 w 1710"/>
              <a:gd name="T51" fmla="*/ 142 h 862"/>
              <a:gd name="T52" fmla="*/ 1577 w 1710"/>
              <a:gd name="T53" fmla="*/ 142 h 862"/>
              <a:gd name="T54" fmla="*/ 1710 w 1710"/>
              <a:gd name="T55" fmla="*/ 312 h 862"/>
              <a:gd name="T56" fmla="*/ 1660 w 1710"/>
              <a:gd name="T57" fmla="*/ 142 h 862"/>
              <a:gd name="T58" fmla="*/ 1325 w 1710"/>
              <a:gd name="T59" fmla="*/ 138 h 862"/>
              <a:gd name="T60" fmla="*/ 1368 w 1710"/>
              <a:gd name="T61" fmla="*/ 263 h 862"/>
              <a:gd name="T62" fmla="*/ 1402 w 1710"/>
              <a:gd name="T63" fmla="*/ 289 h 862"/>
              <a:gd name="T64" fmla="*/ 1327 w 1710"/>
              <a:gd name="T65" fmla="*/ 100 h 862"/>
              <a:gd name="T66" fmla="*/ 1129 w 1710"/>
              <a:gd name="T67" fmla="*/ 193 h 862"/>
              <a:gd name="T68" fmla="*/ 1089 w 1710"/>
              <a:gd name="T69" fmla="*/ 150 h 862"/>
              <a:gd name="T70" fmla="*/ 1177 w 1710"/>
              <a:gd name="T71" fmla="*/ 109 h 862"/>
              <a:gd name="T72" fmla="*/ 1039 w 1710"/>
              <a:gd name="T73" fmla="*/ 162 h 862"/>
              <a:gd name="T74" fmla="*/ 1112 w 1710"/>
              <a:gd name="T75" fmla="*/ 231 h 862"/>
              <a:gd name="T76" fmla="*/ 1039 w 1710"/>
              <a:gd name="T77" fmla="*/ 264 h 862"/>
              <a:gd name="T78" fmla="*/ 1181 w 1710"/>
              <a:gd name="T79" fmla="*/ 285 h 862"/>
              <a:gd name="T80" fmla="*/ 840 w 1710"/>
              <a:gd name="T81" fmla="*/ 211 h 862"/>
              <a:gd name="T82" fmla="*/ 943 w 1710"/>
              <a:gd name="T83" fmla="*/ 157 h 862"/>
              <a:gd name="T84" fmla="*/ 820 w 1710"/>
              <a:gd name="T85" fmla="*/ 290 h 862"/>
              <a:gd name="T86" fmla="*/ 1007 w 1710"/>
              <a:gd name="T87" fmla="*/ 209 h 862"/>
              <a:gd name="T88" fmla="*/ 701 w 1710"/>
              <a:gd name="T89" fmla="*/ 214 h 862"/>
              <a:gd name="T90" fmla="*/ 755 w 1710"/>
              <a:gd name="T91" fmla="*/ 101 h 862"/>
              <a:gd name="T92" fmla="*/ 653 w 1710"/>
              <a:gd name="T93" fmla="*/ 105 h 862"/>
              <a:gd name="T94" fmla="*/ 610 w 1710"/>
              <a:gd name="T95" fmla="*/ 264 h 862"/>
              <a:gd name="T96" fmla="*/ 563 w 1710"/>
              <a:gd name="T97" fmla="*/ 138 h 862"/>
              <a:gd name="T98" fmla="*/ 446 w 1710"/>
              <a:gd name="T99" fmla="*/ 215 h 862"/>
              <a:gd name="T100" fmla="*/ 386 w 1710"/>
              <a:gd name="T101" fmla="*/ 61 h 862"/>
              <a:gd name="T102" fmla="*/ 386 w 1710"/>
              <a:gd name="T103" fmla="*/ 7 h 862"/>
              <a:gd name="T104" fmla="*/ 362 w 1710"/>
              <a:gd name="T105" fmla="*/ 315 h 862"/>
              <a:gd name="T106" fmla="*/ 362 w 1710"/>
              <a:gd name="T107" fmla="*/ 315 h 862"/>
              <a:gd name="T108" fmla="*/ 267 w 1710"/>
              <a:gd name="T109" fmla="*/ 315 h 862"/>
              <a:gd name="T110" fmla="*/ 173 w 1710"/>
              <a:gd name="T111" fmla="*/ 315 h 862"/>
              <a:gd name="T112" fmla="*/ 45 w 1710"/>
              <a:gd name="T113" fmla="*/ 125 h 862"/>
              <a:gd name="T114" fmla="*/ 146 w 1710"/>
              <a:gd name="T115" fmla="*/ 216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0" h="862">
                <a:moveTo>
                  <a:pt x="962" y="637"/>
                </a:moveTo>
                <a:lnTo>
                  <a:pt x="962" y="637"/>
                </a:lnTo>
                <a:cubicBezTo>
                  <a:pt x="962" y="620"/>
                  <a:pt x="957" y="607"/>
                  <a:pt x="950" y="597"/>
                </a:cubicBezTo>
                <a:cubicBezTo>
                  <a:pt x="942" y="588"/>
                  <a:pt x="931" y="583"/>
                  <a:pt x="917" y="583"/>
                </a:cubicBezTo>
                <a:cubicBezTo>
                  <a:pt x="903" y="583"/>
                  <a:pt x="891" y="588"/>
                  <a:pt x="882" y="598"/>
                </a:cubicBezTo>
                <a:cubicBezTo>
                  <a:pt x="872" y="608"/>
                  <a:pt x="867" y="621"/>
                  <a:pt x="864" y="637"/>
                </a:cubicBezTo>
                <a:lnTo>
                  <a:pt x="962" y="637"/>
                </a:lnTo>
                <a:close/>
                <a:moveTo>
                  <a:pt x="984" y="575"/>
                </a:moveTo>
                <a:lnTo>
                  <a:pt x="984" y="575"/>
                </a:lnTo>
                <a:cubicBezTo>
                  <a:pt x="1000" y="594"/>
                  <a:pt x="1008" y="620"/>
                  <a:pt x="1008" y="652"/>
                </a:cubicBezTo>
                <a:lnTo>
                  <a:pt x="1008" y="671"/>
                </a:lnTo>
                <a:lnTo>
                  <a:pt x="864" y="671"/>
                </a:lnTo>
                <a:cubicBezTo>
                  <a:pt x="865" y="690"/>
                  <a:pt x="871" y="705"/>
                  <a:pt x="882" y="715"/>
                </a:cubicBezTo>
                <a:cubicBezTo>
                  <a:pt x="894" y="726"/>
                  <a:pt x="909" y="731"/>
                  <a:pt x="929" y="731"/>
                </a:cubicBezTo>
                <a:cubicBezTo>
                  <a:pt x="952" y="731"/>
                  <a:pt x="972" y="725"/>
                  <a:pt x="991" y="711"/>
                </a:cubicBezTo>
                <a:lnTo>
                  <a:pt x="991" y="750"/>
                </a:lnTo>
                <a:cubicBezTo>
                  <a:pt x="972" y="762"/>
                  <a:pt x="947" y="768"/>
                  <a:pt x="915" y="768"/>
                </a:cubicBezTo>
                <a:cubicBezTo>
                  <a:pt x="884" y="768"/>
                  <a:pt x="860" y="758"/>
                  <a:pt x="843" y="739"/>
                </a:cubicBezTo>
                <a:cubicBezTo>
                  <a:pt x="825" y="720"/>
                  <a:pt x="816" y="693"/>
                  <a:pt x="816" y="658"/>
                </a:cubicBezTo>
                <a:cubicBezTo>
                  <a:pt x="816" y="626"/>
                  <a:pt x="826" y="599"/>
                  <a:pt x="845" y="579"/>
                </a:cubicBezTo>
                <a:cubicBezTo>
                  <a:pt x="865" y="558"/>
                  <a:pt x="889" y="548"/>
                  <a:pt x="917" y="548"/>
                </a:cubicBezTo>
                <a:cubicBezTo>
                  <a:pt x="946" y="548"/>
                  <a:pt x="968" y="557"/>
                  <a:pt x="984" y="575"/>
                </a:cubicBezTo>
                <a:close/>
                <a:moveTo>
                  <a:pt x="745" y="491"/>
                </a:moveTo>
                <a:lnTo>
                  <a:pt x="745" y="491"/>
                </a:lnTo>
                <a:lnTo>
                  <a:pt x="697" y="504"/>
                </a:lnTo>
                <a:lnTo>
                  <a:pt x="697" y="553"/>
                </a:lnTo>
                <a:lnTo>
                  <a:pt x="662" y="553"/>
                </a:lnTo>
                <a:lnTo>
                  <a:pt x="662" y="590"/>
                </a:lnTo>
                <a:lnTo>
                  <a:pt x="697" y="590"/>
                </a:lnTo>
                <a:lnTo>
                  <a:pt x="697" y="709"/>
                </a:lnTo>
                <a:cubicBezTo>
                  <a:pt x="697" y="748"/>
                  <a:pt x="718" y="767"/>
                  <a:pt x="758" y="767"/>
                </a:cubicBezTo>
                <a:cubicBezTo>
                  <a:pt x="774" y="767"/>
                  <a:pt x="786" y="765"/>
                  <a:pt x="795" y="760"/>
                </a:cubicBezTo>
                <a:lnTo>
                  <a:pt x="795" y="723"/>
                </a:lnTo>
                <a:cubicBezTo>
                  <a:pt x="789" y="727"/>
                  <a:pt x="782" y="730"/>
                  <a:pt x="774" y="730"/>
                </a:cubicBezTo>
                <a:cubicBezTo>
                  <a:pt x="764" y="730"/>
                  <a:pt x="756" y="727"/>
                  <a:pt x="752" y="722"/>
                </a:cubicBezTo>
                <a:cubicBezTo>
                  <a:pt x="747" y="716"/>
                  <a:pt x="745" y="707"/>
                  <a:pt x="745" y="695"/>
                </a:cubicBezTo>
                <a:lnTo>
                  <a:pt x="745" y="590"/>
                </a:lnTo>
                <a:lnTo>
                  <a:pt x="795" y="590"/>
                </a:lnTo>
                <a:lnTo>
                  <a:pt x="795" y="553"/>
                </a:lnTo>
                <a:lnTo>
                  <a:pt x="745" y="553"/>
                </a:lnTo>
                <a:lnTo>
                  <a:pt x="745" y="491"/>
                </a:lnTo>
                <a:close/>
                <a:moveTo>
                  <a:pt x="602" y="454"/>
                </a:moveTo>
                <a:lnTo>
                  <a:pt x="602" y="454"/>
                </a:lnTo>
                <a:cubicBezTo>
                  <a:pt x="595" y="454"/>
                  <a:pt x="588" y="457"/>
                  <a:pt x="582" y="462"/>
                </a:cubicBezTo>
                <a:cubicBezTo>
                  <a:pt x="577" y="467"/>
                  <a:pt x="574" y="474"/>
                  <a:pt x="574" y="482"/>
                </a:cubicBezTo>
                <a:cubicBezTo>
                  <a:pt x="574" y="489"/>
                  <a:pt x="577" y="496"/>
                  <a:pt x="582" y="501"/>
                </a:cubicBezTo>
                <a:cubicBezTo>
                  <a:pt x="588" y="506"/>
                  <a:pt x="595" y="509"/>
                  <a:pt x="602" y="509"/>
                </a:cubicBezTo>
                <a:cubicBezTo>
                  <a:pt x="610" y="509"/>
                  <a:pt x="617" y="506"/>
                  <a:pt x="623" y="501"/>
                </a:cubicBezTo>
                <a:cubicBezTo>
                  <a:pt x="629" y="495"/>
                  <a:pt x="631" y="489"/>
                  <a:pt x="631" y="482"/>
                </a:cubicBezTo>
                <a:cubicBezTo>
                  <a:pt x="631" y="474"/>
                  <a:pt x="629" y="467"/>
                  <a:pt x="623" y="462"/>
                </a:cubicBezTo>
                <a:cubicBezTo>
                  <a:pt x="617" y="457"/>
                  <a:pt x="610" y="454"/>
                  <a:pt x="602" y="454"/>
                </a:cubicBezTo>
                <a:close/>
                <a:moveTo>
                  <a:pt x="578" y="763"/>
                </a:moveTo>
                <a:lnTo>
                  <a:pt x="578" y="763"/>
                </a:lnTo>
                <a:lnTo>
                  <a:pt x="626" y="763"/>
                </a:lnTo>
                <a:lnTo>
                  <a:pt x="626" y="553"/>
                </a:lnTo>
                <a:lnTo>
                  <a:pt x="578" y="553"/>
                </a:lnTo>
                <a:lnTo>
                  <a:pt x="578" y="763"/>
                </a:lnTo>
                <a:close/>
                <a:moveTo>
                  <a:pt x="462" y="548"/>
                </a:moveTo>
                <a:lnTo>
                  <a:pt x="462" y="548"/>
                </a:lnTo>
                <a:cubicBezTo>
                  <a:pt x="433" y="548"/>
                  <a:pt x="410" y="561"/>
                  <a:pt x="394" y="588"/>
                </a:cubicBezTo>
                <a:lnTo>
                  <a:pt x="393" y="588"/>
                </a:lnTo>
                <a:lnTo>
                  <a:pt x="393" y="553"/>
                </a:lnTo>
                <a:lnTo>
                  <a:pt x="346" y="553"/>
                </a:lnTo>
                <a:lnTo>
                  <a:pt x="346" y="763"/>
                </a:lnTo>
                <a:lnTo>
                  <a:pt x="393" y="763"/>
                </a:lnTo>
                <a:lnTo>
                  <a:pt x="393" y="643"/>
                </a:lnTo>
                <a:cubicBezTo>
                  <a:pt x="393" y="626"/>
                  <a:pt x="398" y="613"/>
                  <a:pt x="407" y="602"/>
                </a:cubicBezTo>
                <a:cubicBezTo>
                  <a:pt x="417" y="591"/>
                  <a:pt x="429" y="585"/>
                  <a:pt x="443" y="585"/>
                </a:cubicBezTo>
                <a:cubicBezTo>
                  <a:pt x="471" y="585"/>
                  <a:pt x="485" y="605"/>
                  <a:pt x="485" y="644"/>
                </a:cubicBezTo>
                <a:lnTo>
                  <a:pt x="485" y="763"/>
                </a:lnTo>
                <a:lnTo>
                  <a:pt x="533" y="763"/>
                </a:lnTo>
                <a:lnTo>
                  <a:pt x="533" y="634"/>
                </a:lnTo>
                <a:cubicBezTo>
                  <a:pt x="533" y="606"/>
                  <a:pt x="527" y="585"/>
                  <a:pt x="514" y="570"/>
                </a:cubicBezTo>
                <a:cubicBezTo>
                  <a:pt x="502" y="555"/>
                  <a:pt x="485" y="548"/>
                  <a:pt x="462" y="548"/>
                </a:cubicBezTo>
                <a:close/>
                <a:moveTo>
                  <a:pt x="249" y="639"/>
                </a:moveTo>
                <a:lnTo>
                  <a:pt x="249" y="639"/>
                </a:lnTo>
                <a:cubicBezTo>
                  <a:pt x="249" y="624"/>
                  <a:pt x="244" y="612"/>
                  <a:pt x="234" y="601"/>
                </a:cubicBezTo>
                <a:cubicBezTo>
                  <a:pt x="224" y="591"/>
                  <a:pt x="212" y="586"/>
                  <a:pt x="197" y="586"/>
                </a:cubicBezTo>
                <a:cubicBezTo>
                  <a:pt x="179" y="586"/>
                  <a:pt x="165" y="592"/>
                  <a:pt x="155" y="606"/>
                </a:cubicBezTo>
                <a:cubicBezTo>
                  <a:pt x="145" y="619"/>
                  <a:pt x="140" y="638"/>
                  <a:pt x="140" y="662"/>
                </a:cubicBezTo>
                <a:cubicBezTo>
                  <a:pt x="140" y="682"/>
                  <a:pt x="145" y="699"/>
                  <a:pt x="154" y="711"/>
                </a:cubicBezTo>
                <a:cubicBezTo>
                  <a:pt x="164" y="723"/>
                  <a:pt x="177" y="730"/>
                  <a:pt x="193" y="730"/>
                </a:cubicBezTo>
                <a:cubicBezTo>
                  <a:pt x="210" y="730"/>
                  <a:pt x="223" y="724"/>
                  <a:pt x="233" y="712"/>
                </a:cubicBezTo>
                <a:cubicBezTo>
                  <a:pt x="243" y="700"/>
                  <a:pt x="249" y="685"/>
                  <a:pt x="249" y="666"/>
                </a:cubicBezTo>
                <a:lnTo>
                  <a:pt x="249" y="639"/>
                </a:lnTo>
                <a:close/>
                <a:moveTo>
                  <a:pt x="248" y="553"/>
                </a:moveTo>
                <a:lnTo>
                  <a:pt x="248" y="553"/>
                </a:lnTo>
                <a:lnTo>
                  <a:pt x="296" y="553"/>
                </a:lnTo>
                <a:lnTo>
                  <a:pt x="296" y="746"/>
                </a:lnTo>
                <a:cubicBezTo>
                  <a:pt x="296" y="823"/>
                  <a:pt x="257" y="862"/>
                  <a:pt x="179" y="862"/>
                </a:cubicBezTo>
                <a:cubicBezTo>
                  <a:pt x="152" y="862"/>
                  <a:pt x="128" y="857"/>
                  <a:pt x="108" y="848"/>
                </a:cubicBezTo>
                <a:lnTo>
                  <a:pt x="108" y="804"/>
                </a:lnTo>
                <a:cubicBezTo>
                  <a:pt x="131" y="817"/>
                  <a:pt x="153" y="824"/>
                  <a:pt x="173" y="824"/>
                </a:cubicBezTo>
                <a:cubicBezTo>
                  <a:pt x="223" y="824"/>
                  <a:pt x="248" y="799"/>
                  <a:pt x="248" y="750"/>
                </a:cubicBezTo>
                <a:lnTo>
                  <a:pt x="248" y="727"/>
                </a:lnTo>
                <a:lnTo>
                  <a:pt x="247" y="727"/>
                </a:lnTo>
                <a:cubicBezTo>
                  <a:pt x="232" y="754"/>
                  <a:pt x="208" y="768"/>
                  <a:pt x="176" y="768"/>
                </a:cubicBezTo>
                <a:cubicBezTo>
                  <a:pt x="151" y="768"/>
                  <a:pt x="130" y="758"/>
                  <a:pt x="115" y="740"/>
                </a:cubicBezTo>
                <a:cubicBezTo>
                  <a:pt x="99" y="721"/>
                  <a:pt x="91" y="696"/>
                  <a:pt x="91" y="664"/>
                </a:cubicBezTo>
                <a:cubicBezTo>
                  <a:pt x="91" y="629"/>
                  <a:pt x="99" y="600"/>
                  <a:pt x="116" y="579"/>
                </a:cubicBezTo>
                <a:cubicBezTo>
                  <a:pt x="133" y="558"/>
                  <a:pt x="156" y="548"/>
                  <a:pt x="186" y="548"/>
                </a:cubicBezTo>
                <a:cubicBezTo>
                  <a:pt x="213" y="548"/>
                  <a:pt x="234" y="559"/>
                  <a:pt x="247" y="582"/>
                </a:cubicBezTo>
                <a:lnTo>
                  <a:pt x="248" y="582"/>
                </a:lnTo>
                <a:lnTo>
                  <a:pt x="248" y="553"/>
                </a:lnTo>
                <a:close/>
                <a:moveTo>
                  <a:pt x="0" y="763"/>
                </a:moveTo>
                <a:lnTo>
                  <a:pt x="0" y="763"/>
                </a:lnTo>
                <a:lnTo>
                  <a:pt x="50" y="763"/>
                </a:lnTo>
                <a:lnTo>
                  <a:pt x="50" y="469"/>
                </a:lnTo>
                <a:lnTo>
                  <a:pt x="0" y="469"/>
                </a:lnTo>
                <a:lnTo>
                  <a:pt x="0" y="763"/>
                </a:lnTo>
                <a:close/>
                <a:moveTo>
                  <a:pt x="1710" y="142"/>
                </a:moveTo>
                <a:lnTo>
                  <a:pt x="1710" y="142"/>
                </a:lnTo>
                <a:lnTo>
                  <a:pt x="1710" y="105"/>
                </a:lnTo>
                <a:lnTo>
                  <a:pt x="1660" y="105"/>
                </a:lnTo>
                <a:lnTo>
                  <a:pt x="1660" y="43"/>
                </a:lnTo>
                <a:lnTo>
                  <a:pt x="1613" y="56"/>
                </a:lnTo>
                <a:lnTo>
                  <a:pt x="1613" y="105"/>
                </a:lnTo>
                <a:lnTo>
                  <a:pt x="1579" y="105"/>
                </a:lnTo>
                <a:lnTo>
                  <a:pt x="1577" y="105"/>
                </a:lnTo>
                <a:lnTo>
                  <a:pt x="1530" y="105"/>
                </a:lnTo>
                <a:lnTo>
                  <a:pt x="1530" y="76"/>
                </a:lnTo>
                <a:cubicBezTo>
                  <a:pt x="1530" y="50"/>
                  <a:pt x="1542" y="37"/>
                  <a:pt x="1565" y="37"/>
                </a:cubicBezTo>
                <a:cubicBezTo>
                  <a:pt x="1573" y="37"/>
                  <a:pt x="1580" y="39"/>
                  <a:pt x="1587" y="43"/>
                </a:cubicBezTo>
                <a:lnTo>
                  <a:pt x="1587" y="4"/>
                </a:lnTo>
                <a:cubicBezTo>
                  <a:pt x="1580" y="1"/>
                  <a:pt x="1570" y="0"/>
                  <a:pt x="1559" y="0"/>
                </a:cubicBezTo>
                <a:cubicBezTo>
                  <a:pt x="1537" y="0"/>
                  <a:pt x="1519" y="6"/>
                  <a:pt x="1504" y="18"/>
                </a:cubicBezTo>
                <a:cubicBezTo>
                  <a:pt x="1490" y="31"/>
                  <a:pt x="1483" y="48"/>
                  <a:pt x="1483" y="71"/>
                </a:cubicBezTo>
                <a:lnTo>
                  <a:pt x="1483" y="105"/>
                </a:lnTo>
                <a:lnTo>
                  <a:pt x="1447" y="105"/>
                </a:lnTo>
                <a:lnTo>
                  <a:pt x="1447" y="142"/>
                </a:lnTo>
                <a:lnTo>
                  <a:pt x="1483" y="142"/>
                </a:lnTo>
                <a:lnTo>
                  <a:pt x="1483" y="315"/>
                </a:lnTo>
                <a:lnTo>
                  <a:pt x="1530" y="315"/>
                </a:lnTo>
                <a:lnTo>
                  <a:pt x="1530" y="142"/>
                </a:lnTo>
                <a:lnTo>
                  <a:pt x="1577" y="142"/>
                </a:lnTo>
                <a:lnTo>
                  <a:pt x="1579" y="142"/>
                </a:lnTo>
                <a:lnTo>
                  <a:pt x="1613" y="142"/>
                </a:lnTo>
                <a:lnTo>
                  <a:pt x="1613" y="261"/>
                </a:lnTo>
                <a:cubicBezTo>
                  <a:pt x="1613" y="300"/>
                  <a:pt x="1633" y="319"/>
                  <a:pt x="1674" y="319"/>
                </a:cubicBezTo>
                <a:cubicBezTo>
                  <a:pt x="1689" y="319"/>
                  <a:pt x="1701" y="317"/>
                  <a:pt x="1710" y="312"/>
                </a:cubicBezTo>
                <a:lnTo>
                  <a:pt x="1710" y="275"/>
                </a:lnTo>
                <a:cubicBezTo>
                  <a:pt x="1705" y="279"/>
                  <a:pt x="1698" y="282"/>
                  <a:pt x="1689" y="282"/>
                </a:cubicBezTo>
                <a:cubicBezTo>
                  <a:pt x="1679" y="282"/>
                  <a:pt x="1671" y="279"/>
                  <a:pt x="1667" y="274"/>
                </a:cubicBezTo>
                <a:cubicBezTo>
                  <a:pt x="1662" y="268"/>
                  <a:pt x="1660" y="259"/>
                  <a:pt x="1660" y="247"/>
                </a:cubicBezTo>
                <a:lnTo>
                  <a:pt x="1660" y="142"/>
                </a:lnTo>
                <a:lnTo>
                  <a:pt x="1710" y="142"/>
                </a:lnTo>
                <a:close/>
                <a:moveTo>
                  <a:pt x="1383" y="210"/>
                </a:moveTo>
                <a:lnTo>
                  <a:pt x="1383" y="210"/>
                </a:lnTo>
                <a:cubicBezTo>
                  <a:pt x="1383" y="187"/>
                  <a:pt x="1378" y="169"/>
                  <a:pt x="1368" y="157"/>
                </a:cubicBezTo>
                <a:cubicBezTo>
                  <a:pt x="1358" y="144"/>
                  <a:pt x="1343" y="138"/>
                  <a:pt x="1325" y="138"/>
                </a:cubicBezTo>
                <a:cubicBezTo>
                  <a:pt x="1306" y="138"/>
                  <a:pt x="1291" y="144"/>
                  <a:pt x="1281" y="157"/>
                </a:cubicBezTo>
                <a:cubicBezTo>
                  <a:pt x="1270" y="170"/>
                  <a:pt x="1264" y="188"/>
                  <a:pt x="1264" y="211"/>
                </a:cubicBezTo>
                <a:cubicBezTo>
                  <a:pt x="1264" y="233"/>
                  <a:pt x="1270" y="250"/>
                  <a:pt x="1281" y="263"/>
                </a:cubicBezTo>
                <a:cubicBezTo>
                  <a:pt x="1292" y="276"/>
                  <a:pt x="1306" y="282"/>
                  <a:pt x="1325" y="282"/>
                </a:cubicBezTo>
                <a:cubicBezTo>
                  <a:pt x="1343" y="282"/>
                  <a:pt x="1358" y="276"/>
                  <a:pt x="1368" y="263"/>
                </a:cubicBezTo>
                <a:cubicBezTo>
                  <a:pt x="1378" y="251"/>
                  <a:pt x="1383" y="233"/>
                  <a:pt x="1383" y="210"/>
                </a:cubicBezTo>
                <a:close/>
                <a:moveTo>
                  <a:pt x="1404" y="129"/>
                </a:moveTo>
                <a:lnTo>
                  <a:pt x="1404" y="129"/>
                </a:lnTo>
                <a:cubicBezTo>
                  <a:pt x="1423" y="148"/>
                  <a:pt x="1432" y="175"/>
                  <a:pt x="1432" y="209"/>
                </a:cubicBezTo>
                <a:cubicBezTo>
                  <a:pt x="1432" y="242"/>
                  <a:pt x="1422" y="269"/>
                  <a:pt x="1402" y="289"/>
                </a:cubicBezTo>
                <a:cubicBezTo>
                  <a:pt x="1382" y="310"/>
                  <a:pt x="1356" y="320"/>
                  <a:pt x="1322" y="320"/>
                </a:cubicBezTo>
                <a:cubicBezTo>
                  <a:pt x="1290" y="320"/>
                  <a:pt x="1264" y="310"/>
                  <a:pt x="1245" y="290"/>
                </a:cubicBezTo>
                <a:cubicBezTo>
                  <a:pt x="1225" y="271"/>
                  <a:pt x="1216" y="245"/>
                  <a:pt x="1216" y="212"/>
                </a:cubicBezTo>
                <a:cubicBezTo>
                  <a:pt x="1216" y="177"/>
                  <a:pt x="1226" y="149"/>
                  <a:pt x="1246" y="129"/>
                </a:cubicBezTo>
                <a:cubicBezTo>
                  <a:pt x="1266" y="110"/>
                  <a:pt x="1293" y="100"/>
                  <a:pt x="1327" y="100"/>
                </a:cubicBezTo>
                <a:cubicBezTo>
                  <a:pt x="1360" y="100"/>
                  <a:pt x="1386" y="109"/>
                  <a:pt x="1404" y="129"/>
                </a:cubicBezTo>
                <a:close/>
                <a:moveTo>
                  <a:pt x="1172" y="217"/>
                </a:moveTo>
                <a:lnTo>
                  <a:pt x="1172" y="217"/>
                </a:lnTo>
                <a:cubicBezTo>
                  <a:pt x="1167" y="212"/>
                  <a:pt x="1161" y="208"/>
                  <a:pt x="1154" y="204"/>
                </a:cubicBezTo>
                <a:cubicBezTo>
                  <a:pt x="1147" y="200"/>
                  <a:pt x="1139" y="197"/>
                  <a:pt x="1129" y="193"/>
                </a:cubicBezTo>
                <a:cubicBezTo>
                  <a:pt x="1123" y="191"/>
                  <a:pt x="1117" y="188"/>
                  <a:pt x="1111" y="186"/>
                </a:cubicBezTo>
                <a:cubicBezTo>
                  <a:pt x="1106" y="184"/>
                  <a:pt x="1102" y="182"/>
                  <a:pt x="1098" y="180"/>
                </a:cubicBezTo>
                <a:cubicBezTo>
                  <a:pt x="1094" y="177"/>
                  <a:pt x="1091" y="175"/>
                  <a:pt x="1089" y="172"/>
                </a:cubicBezTo>
                <a:cubicBezTo>
                  <a:pt x="1087" y="168"/>
                  <a:pt x="1086" y="165"/>
                  <a:pt x="1086" y="160"/>
                </a:cubicBezTo>
                <a:cubicBezTo>
                  <a:pt x="1086" y="156"/>
                  <a:pt x="1087" y="153"/>
                  <a:pt x="1089" y="150"/>
                </a:cubicBezTo>
                <a:cubicBezTo>
                  <a:pt x="1091" y="147"/>
                  <a:pt x="1094" y="144"/>
                  <a:pt x="1097" y="142"/>
                </a:cubicBezTo>
                <a:cubicBezTo>
                  <a:pt x="1101" y="140"/>
                  <a:pt x="1105" y="138"/>
                  <a:pt x="1110" y="137"/>
                </a:cubicBezTo>
                <a:cubicBezTo>
                  <a:pt x="1115" y="136"/>
                  <a:pt x="1120" y="135"/>
                  <a:pt x="1126" y="135"/>
                </a:cubicBezTo>
                <a:cubicBezTo>
                  <a:pt x="1145" y="135"/>
                  <a:pt x="1162" y="140"/>
                  <a:pt x="1177" y="150"/>
                </a:cubicBezTo>
                <a:lnTo>
                  <a:pt x="1177" y="109"/>
                </a:lnTo>
                <a:cubicBezTo>
                  <a:pt x="1162" y="103"/>
                  <a:pt x="1144" y="100"/>
                  <a:pt x="1125" y="100"/>
                </a:cubicBezTo>
                <a:cubicBezTo>
                  <a:pt x="1114" y="100"/>
                  <a:pt x="1103" y="101"/>
                  <a:pt x="1093" y="104"/>
                </a:cubicBezTo>
                <a:cubicBezTo>
                  <a:pt x="1083" y="106"/>
                  <a:pt x="1074" y="110"/>
                  <a:pt x="1065" y="116"/>
                </a:cubicBezTo>
                <a:cubicBezTo>
                  <a:pt x="1057" y="121"/>
                  <a:pt x="1051" y="127"/>
                  <a:pt x="1046" y="135"/>
                </a:cubicBezTo>
                <a:cubicBezTo>
                  <a:pt x="1041" y="143"/>
                  <a:pt x="1039" y="152"/>
                  <a:pt x="1039" y="162"/>
                </a:cubicBezTo>
                <a:cubicBezTo>
                  <a:pt x="1039" y="170"/>
                  <a:pt x="1040" y="177"/>
                  <a:pt x="1043" y="183"/>
                </a:cubicBezTo>
                <a:cubicBezTo>
                  <a:pt x="1045" y="190"/>
                  <a:pt x="1048" y="195"/>
                  <a:pt x="1053" y="200"/>
                </a:cubicBezTo>
                <a:cubicBezTo>
                  <a:pt x="1057" y="205"/>
                  <a:pt x="1063" y="209"/>
                  <a:pt x="1070" y="213"/>
                </a:cubicBezTo>
                <a:cubicBezTo>
                  <a:pt x="1077" y="217"/>
                  <a:pt x="1085" y="220"/>
                  <a:pt x="1093" y="224"/>
                </a:cubicBezTo>
                <a:cubicBezTo>
                  <a:pt x="1100" y="226"/>
                  <a:pt x="1107" y="229"/>
                  <a:pt x="1112" y="231"/>
                </a:cubicBezTo>
                <a:cubicBezTo>
                  <a:pt x="1118" y="233"/>
                  <a:pt x="1123" y="235"/>
                  <a:pt x="1127" y="238"/>
                </a:cubicBezTo>
                <a:cubicBezTo>
                  <a:pt x="1131" y="240"/>
                  <a:pt x="1135" y="243"/>
                  <a:pt x="1137" y="247"/>
                </a:cubicBezTo>
                <a:cubicBezTo>
                  <a:pt x="1140" y="250"/>
                  <a:pt x="1141" y="254"/>
                  <a:pt x="1141" y="259"/>
                </a:cubicBezTo>
                <a:cubicBezTo>
                  <a:pt x="1141" y="276"/>
                  <a:pt x="1126" y="284"/>
                  <a:pt x="1098" y="284"/>
                </a:cubicBezTo>
                <a:cubicBezTo>
                  <a:pt x="1076" y="284"/>
                  <a:pt x="1057" y="278"/>
                  <a:pt x="1039" y="264"/>
                </a:cubicBezTo>
                <a:lnTo>
                  <a:pt x="1039" y="308"/>
                </a:lnTo>
                <a:cubicBezTo>
                  <a:pt x="1056" y="316"/>
                  <a:pt x="1076" y="320"/>
                  <a:pt x="1099" y="320"/>
                </a:cubicBezTo>
                <a:cubicBezTo>
                  <a:pt x="1110" y="320"/>
                  <a:pt x="1122" y="318"/>
                  <a:pt x="1132" y="316"/>
                </a:cubicBezTo>
                <a:cubicBezTo>
                  <a:pt x="1143" y="313"/>
                  <a:pt x="1153" y="309"/>
                  <a:pt x="1161" y="304"/>
                </a:cubicBezTo>
                <a:cubicBezTo>
                  <a:pt x="1169" y="299"/>
                  <a:pt x="1176" y="292"/>
                  <a:pt x="1181" y="285"/>
                </a:cubicBezTo>
                <a:cubicBezTo>
                  <a:pt x="1185" y="277"/>
                  <a:pt x="1188" y="267"/>
                  <a:pt x="1188" y="257"/>
                </a:cubicBezTo>
                <a:cubicBezTo>
                  <a:pt x="1188" y="248"/>
                  <a:pt x="1187" y="240"/>
                  <a:pt x="1184" y="234"/>
                </a:cubicBezTo>
                <a:cubicBezTo>
                  <a:pt x="1181" y="228"/>
                  <a:pt x="1177" y="222"/>
                  <a:pt x="1172" y="217"/>
                </a:cubicBezTo>
                <a:close/>
                <a:moveTo>
                  <a:pt x="840" y="211"/>
                </a:moveTo>
                <a:lnTo>
                  <a:pt x="840" y="211"/>
                </a:lnTo>
                <a:cubicBezTo>
                  <a:pt x="840" y="233"/>
                  <a:pt x="845" y="250"/>
                  <a:pt x="856" y="263"/>
                </a:cubicBezTo>
                <a:cubicBezTo>
                  <a:pt x="867" y="276"/>
                  <a:pt x="882" y="282"/>
                  <a:pt x="900" y="282"/>
                </a:cubicBezTo>
                <a:cubicBezTo>
                  <a:pt x="919" y="282"/>
                  <a:pt x="933" y="276"/>
                  <a:pt x="943" y="263"/>
                </a:cubicBezTo>
                <a:cubicBezTo>
                  <a:pt x="954" y="251"/>
                  <a:pt x="959" y="233"/>
                  <a:pt x="959" y="210"/>
                </a:cubicBezTo>
                <a:cubicBezTo>
                  <a:pt x="959" y="187"/>
                  <a:pt x="954" y="169"/>
                  <a:pt x="943" y="157"/>
                </a:cubicBezTo>
                <a:cubicBezTo>
                  <a:pt x="933" y="144"/>
                  <a:pt x="919" y="138"/>
                  <a:pt x="900" y="138"/>
                </a:cubicBezTo>
                <a:cubicBezTo>
                  <a:pt x="882" y="138"/>
                  <a:pt x="867" y="144"/>
                  <a:pt x="856" y="157"/>
                </a:cubicBezTo>
                <a:cubicBezTo>
                  <a:pt x="845" y="170"/>
                  <a:pt x="840" y="188"/>
                  <a:pt x="840" y="211"/>
                </a:cubicBezTo>
                <a:close/>
                <a:moveTo>
                  <a:pt x="820" y="290"/>
                </a:moveTo>
                <a:lnTo>
                  <a:pt x="820" y="290"/>
                </a:lnTo>
                <a:cubicBezTo>
                  <a:pt x="801" y="271"/>
                  <a:pt x="791" y="245"/>
                  <a:pt x="791" y="212"/>
                </a:cubicBezTo>
                <a:cubicBezTo>
                  <a:pt x="791" y="177"/>
                  <a:pt x="801" y="149"/>
                  <a:pt x="822" y="129"/>
                </a:cubicBezTo>
                <a:cubicBezTo>
                  <a:pt x="842" y="110"/>
                  <a:pt x="869" y="100"/>
                  <a:pt x="903" y="100"/>
                </a:cubicBezTo>
                <a:cubicBezTo>
                  <a:pt x="936" y="100"/>
                  <a:pt x="962" y="109"/>
                  <a:pt x="980" y="129"/>
                </a:cubicBezTo>
                <a:cubicBezTo>
                  <a:pt x="998" y="148"/>
                  <a:pt x="1007" y="175"/>
                  <a:pt x="1007" y="209"/>
                </a:cubicBezTo>
                <a:cubicBezTo>
                  <a:pt x="1007" y="242"/>
                  <a:pt x="997" y="269"/>
                  <a:pt x="978" y="289"/>
                </a:cubicBezTo>
                <a:cubicBezTo>
                  <a:pt x="958" y="310"/>
                  <a:pt x="931" y="320"/>
                  <a:pt x="898" y="320"/>
                </a:cubicBezTo>
                <a:cubicBezTo>
                  <a:pt x="866" y="320"/>
                  <a:pt x="840" y="310"/>
                  <a:pt x="820" y="290"/>
                </a:cubicBezTo>
                <a:close/>
                <a:moveTo>
                  <a:pt x="701" y="214"/>
                </a:moveTo>
                <a:lnTo>
                  <a:pt x="701" y="214"/>
                </a:lnTo>
                <a:cubicBezTo>
                  <a:pt x="701" y="192"/>
                  <a:pt x="706" y="175"/>
                  <a:pt x="715" y="162"/>
                </a:cubicBezTo>
                <a:cubicBezTo>
                  <a:pt x="724" y="150"/>
                  <a:pt x="736" y="143"/>
                  <a:pt x="750" y="143"/>
                </a:cubicBezTo>
                <a:cubicBezTo>
                  <a:pt x="761" y="143"/>
                  <a:pt x="769" y="145"/>
                  <a:pt x="775" y="150"/>
                </a:cubicBezTo>
                <a:lnTo>
                  <a:pt x="775" y="105"/>
                </a:lnTo>
                <a:cubicBezTo>
                  <a:pt x="771" y="102"/>
                  <a:pt x="764" y="101"/>
                  <a:pt x="755" y="101"/>
                </a:cubicBezTo>
                <a:cubicBezTo>
                  <a:pt x="743" y="101"/>
                  <a:pt x="733" y="105"/>
                  <a:pt x="723" y="113"/>
                </a:cubicBezTo>
                <a:cubicBezTo>
                  <a:pt x="713" y="122"/>
                  <a:pt x="706" y="133"/>
                  <a:pt x="702" y="148"/>
                </a:cubicBezTo>
                <a:lnTo>
                  <a:pt x="701" y="148"/>
                </a:lnTo>
                <a:lnTo>
                  <a:pt x="701" y="105"/>
                </a:lnTo>
                <a:lnTo>
                  <a:pt x="653" y="105"/>
                </a:lnTo>
                <a:lnTo>
                  <a:pt x="653" y="315"/>
                </a:lnTo>
                <a:lnTo>
                  <a:pt x="701" y="315"/>
                </a:lnTo>
                <a:lnTo>
                  <a:pt x="701" y="214"/>
                </a:lnTo>
                <a:close/>
                <a:moveTo>
                  <a:pt x="610" y="264"/>
                </a:moveTo>
                <a:lnTo>
                  <a:pt x="610" y="264"/>
                </a:lnTo>
                <a:cubicBezTo>
                  <a:pt x="595" y="276"/>
                  <a:pt x="579" y="282"/>
                  <a:pt x="561" y="282"/>
                </a:cubicBezTo>
                <a:cubicBezTo>
                  <a:pt x="541" y="282"/>
                  <a:pt x="525" y="276"/>
                  <a:pt x="513" y="263"/>
                </a:cubicBezTo>
                <a:cubicBezTo>
                  <a:pt x="501" y="250"/>
                  <a:pt x="495" y="233"/>
                  <a:pt x="495" y="212"/>
                </a:cubicBezTo>
                <a:cubicBezTo>
                  <a:pt x="495" y="189"/>
                  <a:pt x="501" y="172"/>
                  <a:pt x="514" y="158"/>
                </a:cubicBezTo>
                <a:cubicBezTo>
                  <a:pt x="527" y="144"/>
                  <a:pt x="543" y="138"/>
                  <a:pt x="563" y="138"/>
                </a:cubicBezTo>
                <a:cubicBezTo>
                  <a:pt x="580" y="138"/>
                  <a:pt x="595" y="143"/>
                  <a:pt x="610" y="154"/>
                </a:cubicBezTo>
                <a:lnTo>
                  <a:pt x="610" y="110"/>
                </a:lnTo>
                <a:cubicBezTo>
                  <a:pt x="595" y="103"/>
                  <a:pt x="579" y="100"/>
                  <a:pt x="559" y="100"/>
                </a:cubicBezTo>
                <a:cubicBezTo>
                  <a:pt x="525" y="100"/>
                  <a:pt x="497" y="110"/>
                  <a:pt x="477" y="131"/>
                </a:cubicBezTo>
                <a:cubicBezTo>
                  <a:pt x="456" y="152"/>
                  <a:pt x="446" y="180"/>
                  <a:pt x="446" y="215"/>
                </a:cubicBezTo>
                <a:cubicBezTo>
                  <a:pt x="446" y="246"/>
                  <a:pt x="456" y="271"/>
                  <a:pt x="475" y="290"/>
                </a:cubicBezTo>
                <a:cubicBezTo>
                  <a:pt x="494" y="310"/>
                  <a:pt x="519" y="320"/>
                  <a:pt x="550" y="320"/>
                </a:cubicBezTo>
                <a:cubicBezTo>
                  <a:pt x="573" y="320"/>
                  <a:pt x="593" y="315"/>
                  <a:pt x="610" y="305"/>
                </a:cubicBezTo>
                <a:lnTo>
                  <a:pt x="610" y="264"/>
                </a:lnTo>
                <a:close/>
                <a:moveTo>
                  <a:pt x="386" y="61"/>
                </a:moveTo>
                <a:lnTo>
                  <a:pt x="386" y="61"/>
                </a:lnTo>
                <a:cubicBezTo>
                  <a:pt x="394" y="61"/>
                  <a:pt x="401" y="58"/>
                  <a:pt x="407" y="53"/>
                </a:cubicBezTo>
                <a:cubicBezTo>
                  <a:pt x="412" y="47"/>
                  <a:pt x="415" y="41"/>
                  <a:pt x="415" y="34"/>
                </a:cubicBezTo>
                <a:cubicBezTo>
                  <a:pt x="415" y="26"/>
                  <a:pt x="412" y="19"/>
                  <a:pt x="407" y="14"/>
                </a:cubicBezTo>
                <a:cubicBezTo>
                  <a:pt x="401" y="9"/>
                  <a:pt x="394" y="7"/>
                  <a:pt x="386" y="7"/>
                </a:cubicBezTo>
                <a:cubicBezTo>
                  <a:pt x="378" y="7"/>
                  <a:pt x="372" y="9"/>
                  <a:pt x="366" y="14"/>
                </a:cubicBezTo>
                <a:cubicBezTo>
                  <a:pt x="360" y="19"/>
                  <a:pt x="358" y="26"/>
                  <a:pt x="358" y="34"/>
                </a:cubicBezTo>
                <a:cubicBezTo>
                  <a:pt x="358" y="41"/>
                  <a:pt x="360" y="48"/>
                  <a:pt x="366" y="53"/>
                </a:cubicBezTo>
                <a:cubicBezTo>
                  <a:pt x="372" y="58"/>
                  <a:pt x="378" y="61"/>
                  <a:pt x="386" y="61"/>
                </a:cubicBezTo>
                <a:close/>
                <a:moveTo>
                  <a:pt x="362" y="315"/>
                </a:moveTo>
                <a:lnTo>
                  <a:pt x="362" y="315"/>
                </a:lnTo>
                <a:lnTo>
                  <a:pt x="410" y="315"/>
                </a:lnTo>
                <a:lnTo>
                  <a:pt x="410" y="105"/>
                </a:lnTo>
                <a:lnTo>
                  <a:pt x="362" y="105"/>
                </a:lnTo>
                <a:lnTo>
                  <a:pt x="362" y="315"/>
                </a:lnTo>
                <a:close/>
                <a:moveTo>
                  <a:pt x="249" y="21"/>
                </a:moveTo>
                <a:lnTo>
                  <a:pt x="249" y="21"/>
                </a:lnTo>
                <a:lnTo>
                  <a:pt x="316" y="21"/>
                </a:lnTo>
                <a:lnTo>
                  <a:pt x="316" y="315"/>
                </a:lnTo>
                <a:lnTo>
                  <a:pt x="267" y="315"/>
                </a:lnTo>
                <a:lnTo>
                  <a:pt x="267" y="124"/>
                </a:lnTo>
                <a:cubicBezTo>
                  <a:pt x="267" y="109"/>
                  <a:pt x="268" y="90"/>
                  <a:pt x="270" y="67"/>
                </a:cubicBezTo>
                <a:lnTo>
                  <a:pt x="269" y="67"/>
                </a:lnTo>
                <a:cubicBezTo>
                  <a:pt x="266" y="80"/>
                  <a:pt x="264" y="89"/>
                  <a:pt x="261" y="95"/>
                </a:cubicBezTo>
                <a:lnTo>
                  <a:pt x="173" y="315"/>
                </a:lnTo>
                <a:lnTo>
                  <a:pt x="140" y="315"/>
                </a:lnTo>
                <a:lnTo>
                  <a:pt x="52" y="96"/>
                </a:lnTo>
                <a:cubicBezTo>
                  <a:pt x="49" y="90"/>
                  <a:pt x="47" y="80"/>
                  <a:pt x="44" y="67"/>
                </a:cubicBezTo>
                <a:lnTo>
                  <a:pt x="43" y="67"/>
                </a:lnTo>
                <a:cubicBezTo>
                  <a:pt x="44" y="79"/>
                  <a:pt x="45" y="98"/>
                  <a:pt x="45" y="125"/>
                </a:cubicBezTo>
                <a:lnTo>
                  <a:pt x="45" y="315"/>
                </a:lnTo>
                <a:lnTo>
                  <a:pt x="0" y="315"/>
                </a:lnTo>
                <a:lnTo>
                  <a:pt x="0" y="21"/>
                </a:lnTo>
                <a:lnTo>
                  <a:pt x="68" y="21"/>
                </a:lnTo>
                <a:lnTo>
                  <a:pt x="146" y="216"/>
                </a:lnTo>
                <a:cubicBezTo>
                  <a:pt x="152" y="231"/>
                  <a:pt x="155" y="243"/>
                  <a:pt x="157" y="250"/>
                </a:cubicBezTo>
                <a:lnTo>
                  <a:pt x="158" y="250"/>
                </a:lnTo>
                <a:cubicBezTo>
                  <a:pt x="163" y="235"/>
                  <a:pt x="167" y="223"/>
                  <a:pt x="171" y="216"/>
                </a:cubicBezTo>
                <a:lnTo>
                  <a:pt x="249" y="21"/>
                </a:lnTo>
                <a:close/>
              </a:path>
            </a:pathLst>
          </a:custGeom>
          <a:solidFill>
            <a:srgbClr val="D7312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3046979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4" orient="horz" pos="216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D83B0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6" name="MS logo gray - EMF" descr="Microsoft logo, gray text version">
            <a:extLst>
              <a:ext uri="{FF2B5EF4-FFF2-40B4-BE49-F238E27FC236}">
                <a16:creationId xmlns:a16="http://schemas.microsoft.com/office/drawing/2014/main" id="{F28077D6-7EB1-4B7E-84A0-48374B645BA8}"/>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932852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descr="Microsoft Ignite cube graphic">
            <a:extLst>
              <a:ext uri="{FF2B5EF4-FFF2-40B4-BE49-F238E27FC236}">
                <a16:creationId xmlns:a16="http://schemas.microsoft.com/office/drawing/2014/main" id="{5FE3E21F-3B29-45AF-A62E-40AAF2B12C2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76054" y="0"/>
            <a:ext cx="8115946" cy="6858000"/>
          </a:xfrm>
          <a:prstGeom prst="rect">
            <a:avLst/>
          </a:prstGeom>
        </p:spPr>
      </p:pic>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75532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p15:clr>
            <a:srgbClr val="5ACBF0"/>
          </p15:clr>
        </p15:guide>
        <p15:guide id="4" orient="horz" pos="21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pic>
        <p:nvPicPr>
          <p:cNvPr id="7" name="Picture 6" descr="Microsoft Ignite cube graphic">
            <a:extLst>
              <a:ext uri="{FF2B5EF4-FFF2-40B4-BE49-F238E27FC236}">
                <a16:creationId xmlns:a16="http://schemas.microsoft.com/office/drawing/2014/main" id="{87E693D7-9346-4760-B3C6-BF5E7E96456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873139" y="-1"/>
            <a:ext cx="4318861" cy="6858001"/>
          </a:xfrm>
          <a:prstGeom prst="rect">
            <a:avLst/>
          </a:prstGeom>
        </p:spPr>
      </p:pic>
    </p:spTree>
    <p:extLst>
      <p:ext uri="{BB962C8B-B14F-4D97-AF65-F5344CB8AC3E}">
        <p14:creationId xmlns:p14="http://schemas.microsoft.com/office/powerpoint/2010/main" val="3533852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p15:clr>
            <a:srgbClr val="5ACBF0"/>
          </p15:clr>
        </p15:guide>
        <p15:guide id="4" orient="horz" pos="216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pic>
        <p:nvPicPr>
          <p:cNvPr id="6" name="Picture 5" descr="A person sitting at a table using a computer&#10;&#10;Description automatically generated">
            <a:extLst>
              <a:ext uri="{FF2B5EF4-FFF2-40B4-BE49-F238E27FC236}">
                <a16:creationId xmlns:a16="http://schemas.microsoft.com/office/drawing/2014/main" id="{1B5497F1-768F-45ED-85F1-D14B37BE1F7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8000" cy="6858000"/>
          </a:xfrm>
          <a:prstGeom prst="rect">
            <a:avLst/>
          </a:prstGeom>
        </p:spPr>
      </p:pic>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926204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579048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422967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80306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3">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5510213"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551021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8" name="Picture 7" descr="Microsoft Ignite cube graphic">
            <a:extLst>
              <a:ext uri="{FF2B5EF4-FFF2-40B4-BE49-F238E27FC236}">
                <a16:creationId xmlns:a16="http://schemas.microsoft.com/office/drawing/2014/main" id="{1F0180E0-8AEF-4805-B05D-B6A240DA0D30}"/>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074617" y="-1"/>
            <a:ext cx="4117383" cy="6858001"/>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2370142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39">
          <p15:clr>
            <a:srgbClr val="5ACBF0"/>
          </p15:clr>
        </p15:guide>
        <p15:guide id="4" orient="horz" pos="216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4028942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9234951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1003079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7" name="Picture Placeholder" descr="This photo is a 'placeholder' only. Drag or drop your photo here, or click and tap the center to insert a photo.">
            <a:extLst>
              <a:ext uri="{FF2B5EF4-FFF2-40B4-BE49-F238E27FC236}">
                <a16:creationId xmlns:a16="http://schemas.microsoft.com/office/drawing/2014/main" id="{CC6E92E5-E859-445F-856B-33F974FA3AC2}"/>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dirty="0"/>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Tree>
    <p:extLst>
      <p:ext uri="{BB962C8B-B14F-4D97-AF65-F5344CB8AC3E}">
        <p14:creationId xmlns:p14="http://schemas.microsoft.com/office/powerpoint/2010/main" val="512420357"/>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endParaRPr lang="en-US" dirty="0"/>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2DBE4BB-02BC-403B-BD4E-F269E8077083}"/>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362148544"/>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AB7A8995-AE4E-430B-AF29-B4D106F867E8}"/>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dirty="0"/>
              <a:t>Square photo layout with smaller text</a:t>
            </a:r>
          </a:p>
        </p:txBody>
      </p:sp>
    </p:spTree>
    <p:extLst>
      <p:ext uri="{BB962C8B-B14F-4D97-AF65-F5344CB8AC3E}">
        <p14:creationId xmlns:p14="http://schemas.microsoft.com/office/powerpoint/2010/main" val="3420469801"/>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63038451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44215995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dirty="0"/>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553795916"/>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73241998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pic>
        <p:nvPicPr>
          <p:cNvPr id="6" name="Picture 5" descr="A person sitting at a table using a computer&#10;&#10;Description automatically generated">
            <a:extLst>
              <a:ext uri="{FF2B5EF4-FFF2-40B4-BE49-F238E27FC236}">
                <a16:creationId xmlns:a16="http://schemas.microsoft.com/office/drawing/2014/main" id="{1B5497F1-768F-45ED-85F1-D14B37BE1F7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8000" cy="6858000"/>
          </a:xfrm>
          <a:prstGeom prst="rect">
            <a:avLst/>
          </a:prstGeom>
        </p:spPr>
      </p:pic>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3"/>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285817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dirty="0"/>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01424824"/>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dirty="0"/>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dirty="0"/>
              <a:t>Drag &amp; drop a screenshot </a:t>
            </a:r>
            <a:br>
              <a:rPr lang="en-US" dirty="0"/>
            </a:br>
            <a:r>
              <a:rPr lang="en-US" dirty="0"/>
              <a:t>here or click or tap icon </a:t>
            </a:r>
            <a:br>
              <a:rPr lang="en-US" dirty="0"/>
            </a:br>
            <a:r>
              <a:rPr lang="en-US" dirty="0"/>
              <a:t>below to insert </a:t>
            </a:r>
          </a:p>
        </p:txBody>
      </p:sp>
    </p:spTree>
    <p:extLst>
      <p:ext uri="{BB962C8B-B14F-4D97-AF65-F5344CB8AC3E}">
        <p14:creationId xmlns:p14="http://schemas.microsoft.com/office/powerpoint/2010/main" val="1203115726"/>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433154"/>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3150414"/>
            <a:ext cx="3183637" cy="553998"/>
          </a:xfrm>
          <a:noFill/>
        </p:spPr>
        <p:txBody>
          <a:bodyPr anchor="ctr"/>
          <a:lstStyle>
            <a:lvl1pPr>
              <a:defRPr>
                <a:solidFill>
                  <a:schemeClr val="bg1"/>
                </a:solidFill>
              </a:defRPr>
            </a:lvl1pPr>
          </a:lstStyle>
          <a:p>
            <a:r>
              <a:rPr lang="en-US" dirty="0"/>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90431292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dirty="0"/>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a:t>Click to edit Master text styles</a:t>
            </a:r>
          </a:p>
        </p:txBody>
      </p:sp>
    </p:spTree>
    <p:extLst>
      <p:ext uri="{BB962C8B-B14F-4D97-AF65-F5344CB8AC3E}">
        <p14:creationId xmlns:p14="http://schemas.microsoft.com/office/powerpoint/2010/main" val="335469069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dirty="0"/>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835663"/>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163E2A-0F0F-4D30-BA3B-64D7F94B8B5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525505" y="-10888"/>
            <a:ext cx="7666496" cy="6881401"/>
          </a:xfrm>
          <a:prstGeom prst="rect">
            <a:avLst/>
          </a:prstGeom>
        </p:spPr>
      </p:pic>
      <p:sp>
        <p:nvSpPr>
          <p:cNvPr id="2" name="Title 1"/>
          <p:cNvSpPr>
            <a:spLocks noGrp="1"/>
          </p:cNvSpPr>
          <p:nvPr>
            <p:ph type="title" hasCustomPrompt="1"/>
          </p:nvPr>
        </p:nvSpPr>
        <p:spPr>
          <a:xfrm>
            <a:off x="585216" y="3033223"/>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5510784" cy="338554"/>
          </a:xfrm>
          <a:noFill/>
        </p:spPr>
        <p:txBody>
          <a:bodyPr wrap="square" lIns="0" tIns="0" rIns="0" bIns="0">
            <a:sp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dirty="0"/>
              <a:t>Speaker name</a:t>
            </a:r>
          </a:p>
        </p:txBody>
      </p:sp>
    </p:spTree>
    <p:extLst>
      <p:ext uri="{BB962C8B-B14F-4D97-AF65-F5344CB8AC3E}">
        <p14:creationId xmlns:p14="http://schemas.microsoft.com/office/powerpoint/2010/main" val="75216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840">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5510784"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pic>
        <p:nvPicPr>
          <p:cNvPr id="4" name="Picture 3" descr="Microsoft Ignite cube graphic">
            <a:extLst>
              <a:ext uri="{FF2B5EF4-FFF2-40B4-BE49-F238E27FC236}">
                <a16:creationId xmlns:a16="http://schemas.microsoft.com/office/drawing/2014/main" id="{8B979EA3-9237-4885-9E01-A134FAE63FE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873139" y="-1"/>
            <a:ext cx="4318861" cy="6858001"/>
          </a:xfrm>
          <a:prstGeom prst="rect">
            <a:avLst/>
          </a:prstGeom>
        </p:spPr>
      </p:pic>
    </p:spTree>
    <p:extLst>
      <p:ext uri="{BB962C8B-B14F-4D97-AF65-F5344CB8AC3E}">
        <p14:creationId xmlns:p14="http://schemas.microsoft.com/office/powerpoint/2010/main" val="3207827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5ACBF0"/>
          </p15:clr>
        </p15:guide>
        <p15:guide id="3" orient="horz" pos="191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03098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3943317"/>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29919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dirty="0"/>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6045762"/>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AC1A7617-8539-46AF-B383-CACBD8B22E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612919120"/>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Tree>
    <p:extLst>
      <p:ext uri="{BB962C8B-B14F-4D97-AF65-F5344CB8AC3E}">
        <p14:creationId xmlns:p14="http://schemas.microsoft.com/office/powerpoint/2010/main" val="4055412874"/>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userDrawn="1">
  <p:cSld name="24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2048256" cy="1728216"/>
          </a:xfrm>
        </p:spPr>
        <p:txBody>
          <a:bodyPr lIns="182880" tIns="91440" rIns="182880" bIns="91440"/>
          <a:lstStyle>
            <a:lvl1pPr marL="0" indent="0">
              <a:buFontTx/>
              <a:buNone/>
              <a:defRPr/>
            </a:lvl1pPr>
          </a:lstStyle>
          <a:p>
            <a:endParaRPr lang="en-US"/>
          </a:p>
        </p:txBody>
      </p:sp>
      <p:sp>
        <p:nvSpPr>
          <p:cNvPr id="7" name="Picture Placeholder 3"/>
          <p:cNvSpPr>
            <a:spLocks noGrp="1"/>
          </p:cNvSpPr>
          <p:nvPr>
            <p:ph type="pic" sz="quarter" idx="11"/>
          </p:nvPr>
        </p:nvSpPr>
        <p:spPr>
          <a:xfrm>
            <a:off x="2028749" y="0"/>
            <a:ext cx="2048256" cy="1728216"/>
          </a:xfrm>
        </p:spPr>
        <p:txBody>
          <a:bodyPr lIns="182880" tIns="91440" rIns="182880" bIns="91440"/>
          <a:lstStyle>
            <a:lvl1pPr marL="0" indent="0">
              <a:buFontTx/>
              <a:buNone/>
              <a:defRPr/>
            </a:lvl1pPr>
          </a:lstStyle>
          <a:p>
            <a:endParaRPr lang="en-US"/>
          </a:p>
        </p:txBody>
      </p:sp>
      <p:sp>
        <p:nvSpPr>
          <p:cNvPr id="12" name="Picture Placeholder 3"/>
          <p:cNvSpPr>
            <a:spLocks noGrp="1"/>
          </p:cNvSpPr>
          <p:nvPr>
            <p:ph type="pic" sz="quarter" idx="12"/>
          </p:nvPr>
        </p:nvSpPr>
        <p:spPr>
          <a:xfrm>
            <a:off x="4057498" y="0"/>
            <a:ext cx="2048256" cy="1728216"/>
          </a:xfrm>
        </p:spPr>
        <p:txBody>
          <a:bodyPr lIns="182880" tIns="91440" rIns="182880" bIns="91440"/>
          <a:lstStyle>
            <a:lvl1pPr marL="0" indent="0">
              <a:buFontTx/>
              <a:buNone/>
              <a:defRPr/>
            </a:lvl1pPr>
          </a:lstStyle>
          <a:p>
            <a:endParaRPr lang="en-US"/>
          </a:p>
        </p:txBody>
      </p:sp>
      <p:sp>
        <p:nvSpPr>
          <p:cNvPr id="13" name="Picture Placeholder 3"/>
          <p:cNvSpPr>
            <a:spLocks noGrp="1"/>
          </p:cNvSpPr>
          <p:nvPr>
            <p:ph type="pic" sz="quarter" idx="13"/>
          </p:nvPr>
        </p:nvSpPr>
        <p:spPr>
          <a:xfrm>
            <a:off x="6086247" y="0"/>
            <a:ext cx="2048256" cy="1728216"/>
          </a:xfrm>
        </p:spPr>
        <p:txBody>
          <a:bodyPr lIns="182880" tIns="91440" rIns="182880" bIns="91440"/>
          <a:lstStyle>
            <a:lvl1pPr marL="0" indent="0">
              <a:buFontTx/>
              <a:buNone/>
              <a:defRPr/>
            </a:lvl1pPr>
          </a:lstStyle>
          <a:p>
            <a:endParaRPr lang="en-US"/>
          </a:p>
        </p:txBody>
      </p:sp>
      <p:sp>
        <p:nvSpPr>
          <p:cNvPr id="14" name="Picture Placeholder 3"/>
          <p:cNvSpPr>
            <a:spLocks noGrp="1"/>
          </p:cNvSpPr>
          <p:nvPr>
            <p:ph type="pic" sz="quarter" idx="14"/>
          </p:nvPr>
        </p:nvSpPr>
        <p:spPr>
          <a:xfrm>
            <a:off x="10143744" y="0"/>
            <a:ext cx="2048256" cy="1728216"/>
          </a:xfrm>
        </p:spPr>
        <p:txBody>
          <a:bodyPr lIns="182880" tIns="91440" rIns="182880" bIns="91440"/>
          <a:lstStyle>
            <a:lvl1pPr marL="0" indent="0">
              <a:buFontTx/>
              <a:buNone/>
              <a:defRPr/>
            </a:lvl1pPr>
          </a:lstStyle>
          <a:p>
            <a:endParaRPr lang="en-US"/>
          </a:p>
        </p:txBody>
      </p:sp>
      <p:sp>
        <p:nvSpPr>
          <p:cNvPr id="25" name="Picture Placeholder 3"/>
          <p:cNvSpPr>
            <a:spLocks noGrp="1"/>
          </p:cNvSpPr>
          <p:nvPr>
            <p:ph type="pic" sz="quarter" idx="25"/>
          </p:nvPr>
        </p:nvSpPr>
        <p:spPr>
          <a:xfrm>
            <a:off x="8114996" y="0"/>
            <a:ext cx="2048256" cy="1728216"/>
          </a:xfrm>
        </p:spPr>
        <p:txBody>
          <a:bodyPr lIns="182880" tIns="91440" rIns="182880" bIns="91440"/>
          <a:lstStyle>
            <a:lvl1pPr marL="0" indent="0">
              <a:buFontTx/>
              <a:buNone/>
              <a:defRPr/>
            </a:lvl1pPr>
          </a:lstStyle>
          <a:p>
            <a:endParaRPr lang="en-US"/>
          </a:p>
        </p:txBody>
      </p:sp>
      <p:sp>
        <p:nvSpPr>
          <p:cNvPr id="28" name="Picture Placeholder 3"/>
          <p:cNvSpPr>
            <a:spLocks noGrp="1"/>
          </p:cNvSpPr>
          <p:nvPr>
            <p:ph type="pic" sz="quarter" idx="26"/>
          </p:nvPr>
        </p:nvSpPr>
        <p:spPr>
          <a:xfrm>
            <a:off x="0" y="1709928"/>
            <a:ext cx="2048256" cy="1728216"/>
          </a:xfrm>
        </p:spPr>
        <p:txBody>
          <a:bodyPr lIns="182880" tIns="91440" rIns="182880" bIns="91440"/>
          <a:lstStyle>
            <a:lvl1pPr marL="0" indent="0">
              <a:buFontTx/>
              <a:buNone/>
              <a:defRPr/>
            </a:lvl1pPr>
          </a:lstStyle>
          <a:p>
            <a:endParaRPr lang="en-US"/>
          </a:p>
        </p:txBody>
      </p:sp>
      <p:sp>
        <p:nvSpPr>
          <p:cNvPr id="29" name="Picture Placeholder 3"/>
          <p:cNvSpPr>
            <a:spLocks noGrp="1"/>
          </p:cNvSpPr>
          <p:nvPr>
            <p:ph type="pic" sz="quarter" idx="27"/>
          </p:nvPr>
        </p:nvSpPr>
        <p:spPr>
          <a:xfrm>
            <a:off x="2028749" y="1709928"/>
            <a:ext cx="2048256" cy="1728216"/>
          </a:xfrm>
        </p:spPr>
        <p:txBody>
          <a:bodyPr lIns="182880" tIns="91440" rIns="182880" bIns="91440"/>
          <a:lstStyle>
            <a:lvl1pPr marL="0" indent="0">
              <a:buFontTx/>
              <a:buNone/>
              <a:defRPr/>
            </a:lvl1pPr>
          </a:lstStyle>
          <a:p>
            <a:endParaRPr lang="en-US"/>
          </a:p>
        </p:txBody>
      </p:sp>
      <p:sp>
        <p:nvSpPr>
          <p:cNvPr id="30" name="Picture Placeholder 3"/>
          <p:cNvSpPr>
            <a:spLocks noGrp="1"/>
          </p:cNvSpPr>
          <p:nvPr>
            <p:ph type="pic" sz="quarter" idx="28"/>
          </p:nvPr>
        </p:nvSpPr>
        <p:spPr>
          <a:xfrm>
            <a:off x="4057498" y="1709928"/>
            <a:ext cx="2048256" cy="1728216"/>
          </a:xfrm>
        </p:spPr>
        <p:txBody>
          <a:bodyPr lIns="182880" tIns="91440" rIns="182880" bIns="91440"/>
          <a:lstStyle>
            <a:lvl1pPr marL="0" indent="0">
              <a:buFontTx/>
              <a:buNone/>
              <a:defRPr/>
            </a:lvl1pPr>
          </a:lstStyle>
          <a:p>
            <a:endParaRPr lang="en-US"/>
          </a:p>
        </p:txBody>
      </p:sp>
      <p:sp>
        <p:nvSpPr>
          <p:cNvPr id="31" name="Picture Placeholder 3"/>
          <p:cNvSpPr>
            <a:spLocks noGrp="1"/>
          </p:cNvSpPr>
          <p:nvPr>
            <p:ph type="pic" sz="quarter" idx="29"/>
          </p:nvPr>
        </p:nvSpPr>
        <p:spPr>
          <a:xfrm>
            <a:off x="6086247" y="1709928"/>
            <a:ext cx="2048256" cy="1728216"/>
          </a:xfrm>
        </p:spPr>
        <p:txBody>
          <a:bodyPr lIns="182880" tIns="91440" rIns="182880" bIns="91440"/>
          <a:lstStyle>
            <a:lvl1pPr marL="0" indent="0">
              <a:buFontTx/>
              <a:buNone/>
              <a:defRPr/>
            </a:lvl1pPr>
          </a:lstStyle>
          <a:p>
            <a:endParaRPr lang="en-US"/>
          </a:p>
        </p:txBody>
      </p:sp>
      <p:sp>
        <p:nvSpPr>
          <p:cNvPr id="32" name="Picture Placeholder 3"/>
          <p:cNvSpPr>
            <a:spLocks noGrp="1"/>
          </p:cNvSpPr>
          <p:nvPr>
            <p:ph type="pic" sz="quarter" idx="30"/>
          </p:nvPr>
        </p:nvSpPr>
        <p:spPr>
          <a:xfrm>
            <a:off x="10143744" y="1709928"/>
            <a:ext cx="2048256" cy="1728216"/>
          </a:xfrm>
        </p:spPr>
        <p:txBody>
          <a:bodyPr lIns="182880" tIns="91440" rIns="182880" bIns="91440"/>
          <a:lstStyle>
            <a:lvl1pPr marL="0" indent="0">
              <a:buFontTx/>
              <a:buNone/>
              <a:defRPr/>
            </a:lvl1pPr>
          </a:lstStyle>
          <a:p>
            <a:endParaRPr lang="en-US"/>
          </a:p>
        </p:txBody>
      </p:sp>
      <p:sp>
        <p:nvSpPr>
          <p:cNvPr id="33" name="Picture Placeholder 3"/>
          <p:cNvSpPr>
            <a:spLocks noGrp="1"/>
          </p:cNvSpPr>
          <p:nvPr>
            <p:ph type="pic" sz="quarter" idx="31"/>
          </p:nvPr>
        </p:nvSpPr>
        <p:spPr>
          <a:xfrm>
            <a:off x="8114996" y="1709928"/>
            <a:ext cx="2048256" cy="1728216"/>
          </a:xfrm>
        </p:spPr>
        <p:txBody>
          <a:bodyPr lIns="182880" tIns="91440" rIns="182880" bIns="91440"/>
          <a:lstStyle>
            <a:lvl1pPr marL="0" indent="0">
              <a:buFontTx/>
              <a:buNone/>
              <a:defRPr/>
            </a:lvl1pPr>
          </a:lstStyle>
          <a:p>
            <a:endParaRPr lang="en-US"/>
          </a:p>
        </p:txBody>
      </p:sp>
      <p:sp>
        <p:nvSpPr>
          <p:cNvPr id="34" name="Picture Placeholder 3"/>
          <p:cNvSpPr>
            <a:spLocks noGrp="1"/>
          </p:cNvSpPr>
          <p:nvPr>
            <p:ph type="pic" sz="quarter" idx="32"/>
          </p:nvPr>
        </p:nvSpPr>
        <p:spPr>
          <a:xfrm>
            <a:off x="0" y="3419856"/>
            <a:ext cx="2048256" cy="1728216"/>
          </a:xfrm>
        </p:spPr>
        <p:txBody>
          <a:bodyPr lIns="182880" tIns="91440" rIns="182880" bIns="91440"/>
          <a:lstStyle>
            <a:lvl1pPr marL="0" indent="0">
              <a:buFontTx/>
              <a:buNone/>
              <a:defRPr/>
            </a:lvl1pPr>
          </a:lstStyle>
          <a:p>
            <a:endParaRPr lang="en-US"/>
          </a:p>
        </p:txBody>
      </p:sp>
      <p:sp>
        <p:nvSpPr>
          <p:cNvPr id="35" name="Picture Placeholder 3"/>
          <p:cNvSpPr>
            <a:spLocks noGrp="1"/>
          </p:cNvSpPr>
          <p:nvPr>
            <p:ph type="pic" sz="quarter" idx="33"/>
          </p:nvPr>
        </p:nvSpPr>
        <p:spPr>
          <a:xfrm>
            <a:off x="2028749" y="3419856"/>
            <a:ext cx="2048256" cy="1728216"/>
          </a:xfrm>
        </p:spPr>
        <p:txBody>
          <a:bodyPr lIns="182880" tIns="91440" rIns="182880" bIns="91440"/>
          <a:lstStyle>
            <a:lvl1pPr marL="0" indent="0">
              <a:buFontTx/>
              <a:buNone/>
              <a:defRPr/>
            </a:lvl1pPr>
          </a:lstStyle>
          <a:p>
            <a:endParaRPr lang="en-US"/>
          </a:p>
        </p:txBody>
      </p:sp>
      <p:sp>
        <p:nvSpPr>
          <p:cNvPr id="36" name="Picture Placeholder 3"/>
          <p:cNvSpPr>
            <a:spLocks noGrp="1"/>
          </p:cNvSpPr>
          <p:nvPr>
            <p:ph type="pic" sz="quarter" idx="34"/>
          </p:nvPr>
        </p:nvSpPr>
        <p:spPr>
          <a:xfrm>
            <a:off x="4057498" y="3419856"/>
            <a:ext cx="2048256" cy="1728216"/>
          </a:xfrm>
        </p:spPr>
        <p:txBody>
          <a:bodyPr lIns="182880" tIns="91440" rIns="182880" bIns="91440"/>
          <a:lstStyle>
            <a:lvl1pPr marL="0" indent="0">
              <a:buFontTx/>
              <a:buNone/>
              <a:defRPr/>
            </a:lvl1pPr>
          </a:lstStyle>
          <a:p>
            <a:endParaRPr lang="en-US"/>
          </a:p>
        </p:txBody>
      </p:sp>
      <p:sp>
        <p:nvSpPr>
          <p:cNvPr id="37" name="Picture Placeholder 3"/>
          <p:cNvSpPr>
            <a:spLocks noGrp="1"/>
          </p:cNvSpPr>
          <p:nvPr>
            <p:ph type="pic" sz="quarter" idx="35"/>
          </p:nvPr>
        </p:nvSpPr>
        <p:spPr>
          <a:xfrm>
            <a:off x="6086247" y="3419856"/>
            <a:ext cx="2048256" cy="1728216"/>
          </a:xfrm>
        </p:spPr>
        <p:txBody>
          <a:bodyPr lIns="182880" tIns="91440" rIns="182880" bIns="91440"/>
          <a:lstStyle>
            <a:lvl1pPr marL="0" indent="0">
              <a:buFontTx/>
              <a:buNone/>
              <a:defRPr/>
            </a:lvl1pPr>
          </a:lstStyle>
          <a:p>
            <a:endParaRPr lang="en-US"/>
          </a:p>
        </p:txBody>
      </p:sp>
      <p:sp>
        <p:nvSpPr>
          <p:cNvPr id="38" name="Picture Placeholder 3"/>
          <p:cNvSpPr>
            <a:spLocks noGrp="1"/>
          </p:cNvSpPr>
          <p:nvPr>
            <p:ph type="pic" sz="quarter" idx="36"/>
          </p:nvPr>
        </p:nvSpPr>
        <p:spPr>
          <a:xfrm>
            <a:off x="10143744" y="3419856"/>
            <a:ext cx="2048256" cy="1728216"/>
          </a:xfrm>
        </p:spPr>
        <p:txBody>
          <a:bodyPr lIns="182880" tIns="91440" rIns="182880" bIns="91440"/>
          <a:lstStyle>
            <a:lvl1pPr marL="0" indent="0">
              <a:buFontTx/>
              <a:buNone/>
              <a:defRPr/>
            </a:lvl1pPr>
          </a:lstStyle>
          <a:p>
            <a:endParaRPr lang="en-US"/>
          </a:p>
        </p:txBody>
      </p:sp>
      <p:sp>
        <p:nvSpPr>
          <p:cNvPr id="39" name="Picture Placeholder 3"/>
          <p:cNvSpPr>
            <a:spLocks noGrp="1"/>
          </p:cNvSpPr>
          <p:nvPr>
            <p:ph type="pic" sz="quarter" idx="37"/>
          </p:nvPr>
        </p:nvSpPr>
        <p:spPr>
          <a:xfrm>
            <a:off x="8114996" y="3419856"/>
            <a:ext cx="2048256" cy="1728216"/>
          </a:xfrm>
        </p:spPr>
        <p:txBody>
          <a:bodyPr lIns="182880" tIns="91440" rIns="182880" bIns="91440"/>
          <a:lstStyle>
            <a:lvl1pPr marL="0" indent="0">
              <a:buFontTx/>
              <a:buNone/>
              <a:defRPr/>
            </a:lvl1pPr>
          </a:lstStyle>
          <a:p>
            <a:endParaRPr lang="en-US"/>
          </a:p>
        </p:txBody>
      </p:sp>
      <p:sp>
        <p:nvSpPr>
          <p:cNvPr id="40" name="Picture Placeholder 3"/>
          <p:cNvSpPr>
            <a:spLocks noGrp="1"/>
          </p:cNvSpPr>
          <p:nvPr>
            <p:ph type="pic" sz="quarter" idx="38"/>
          </p:nvPr>
        </p:nvSpPr>
        <p:spPr>
          <a:xfrm>
            <a:off x="0" y="5129784"/>
            <a:ext cx="2048256" cy="1728216"/>
          </a:xfrm>
        </p:spPr>
        <p:txBody>
          <a:bodyPr lIns="182880" tIns="91440" rIns="182880" bIns="91440"/>
          <a:lstStyle>
            <a:lvl1pPr marL="0" indent="0">
              <a:buFontTx/>
              <a:buNone/>
              <a:defRPr/>
            </a:lvl1pPr>
          </a:lstStyle>
          <a:p>
            <a:endParaRPr lang="en-US"/>
          </a:p>
        </p:txBody>
      </p:sp>
      <p:sp>
        <p:nvSpPr>
          <p:cNvPr id="41" name="Picture Placeholder 3"/>
          <p:cNvSpPr>
            <a:spLocks noGrp="1"/>
          </p:cNvSpPr>
          <p:nvPr>
            <p:ph type="pic" sz="quarter" idx="39"/>
          </p:nvPr>
        </p:nvSpPr>
        <p:spPr>
          <a:xfrm>
            <a:off x="2028749" y="5129784"/>
            <a:ext cx="2048256" cy="1728216"/>
          </a:xfrm>
        </p:spPr>
        <p:txBody>
          <a:bodyPr lIns="182880" tIns="91440" rIns="182880" bIns="91440"/>
          <a:lstStyle>
            <a:lvl1pPr marL="0" indent="0">
              <a:buFontTx/>
              <a:buNone/>
              <a:defRPr/>
            </a:lvl1pPr>
          </a:lstStyle>
          <a:p>
            <a:endParaRPr lang="en-US"/>
          </a:p>
        </p:txBody>
      </p:sp>
      <p:sp>
        <p:nvSpPr>
          <p:cNvPr id="42" name="Picture Placeholder 3"/>
          <p:cNvSpPr>
            <a:spLocks noGrp="1"/>
          </p:cNvSpPr>
          <p:nvPr>
            <p:ph type="pic" sz="quarter" idx="40"/>
          </p:nvPr>
        </p:nvSpPr>
        <p:spPr>
          <a:xfrm>
            <a:off x="4057498" y="5129784"/>
            <a:ext cx="2048256" cy="1728216"/>
          </a:xfrm>
        </p:spPr>
        <p:txBody>
          <a:bodyPr lIns="182880" tIns="91440" rIns="182880" bIns="91440"/>
          <a:lstStyle>
            <a:lvl1pPr marL="0" indent="0">
              <a:buFontTx/>
              <a:buNone/>
              <a:defRPr/>
            </a:lvl1pPr>
          </a:lstStyle>
          <a:p>
            <a:endParaRPr lang="en-US"/>
          </a:p>
        </p:txBody>
      </p:sp>
      <p:sp>
        <p:nvSpPr>
          <p:cNvPr id="43" name="Picture Placeholder 3"/>
          <p:cNvSpPr>
            <a:spLocks noGrp="1"/>
          </p:cNvSpPr>
          <p:nvPr>
            <p:ph type="pic" sz="quarter" idx="41"/>
          </p:nvPr>
        </p:nvSpPr>
        <p:spPr>
          <a:xfrm>
            <a:off x="6086247" y="5129784"/>
            <a:ext cx="2048256" cy="1728216"/>
          </a:xfrm>
        </p:spPr>
        <p:txBody>
          <a:bodyPr lIns="182880" tIns="91440" rIns="182880" bIns="91440"/>
          <a:lstStyle>
            <a:lvl1pPr marL="0" indent="0">
              <a:buFontTx/>
              <a:buNone/>
              <a:defRPr/>
            </a:lvl1pPr>
          </a:lstStyle>
          <a:p>
            <a:endParaRPr lang="en-US"/>
          </a:p>
        </p:txBody>
      </p:sp>
      <p:sp>
        <p:nvSpPr>
          <p:cNvPr id="44" name="Picture Placeholder 3"/>
          <p:cNvSpPr>
            <a:spLocks noGrp="1"/>
          </p:cNvSpPr>
          <p:nvPr>
            <p:ph type="pic" sz="quarter" idx="42"/>
          </p:nvPr>
        </p:nvSpPr>
        <p:spPr>
          <a:xfrm>
            <a:off x="10143744" y="5129784"/>
            <a:ext cx="2048256" cy="1728216"/>
          </a:xfrm>
        </p:spPr>
        <p:txBody>
          <a:bodyPr lIns="182880" tIns="91440" rIns="182880" bIns="91440"/>
          <a:lstStyle>
            <a:lvl1pPr marL="0" indent="0">
              <a:buFontTx/>
              <a:buNone/>
              <a:defRPr/>
            </a:lvl1pPr>
          </a:lstStyle>
          <a:p>
            <a:endParaRPr lang="en-US"/>
          </a:p>
        </p:txBody>
      </p:sp>
      <p:sp>
        <p:nvSpPr>
          <p:cNvPr id="45" name="Picture Placeholder 3"/>
          <p:cNvSpPr>
            <a:spLocks noGrp="1"/>
          </p:cNvSpPr>
          <p:nvPr>
            <p:ph type="pic" sz="quarter" idx="43"/>
          </p:nvPr>
        </p:nvSpPr>
        <p:spPr>
          <a:xfrm>
            <a:off x="8114996" y="5129784"/>
            <a:ext cx="2048256" cy="1728216"/>
          </a:xfrm>
        </p:spPr>
        <p:txBody>
          <a:bodyPr lIns="182880" tIns="91440" rIns="182880" bIns="91440"/>
          <a:lstStyle>
            <a:lvl1pPr marL="0" indent="0">
              <a:buFontTx/>
              <a:buNone/>
              <a:defRPr/>
            </a:lvl1pPr>
          </a:lstStyle>
          <a:p>
            <a:endParaRPr lang="en-US"/>
          </a:p>
        </p:txBody>
      </p:sp>
    </p:spTree>
    <p:extLst>
      <p:ext uri="{BB962C8B-B14F-4D97-AF65-F5344CB8AC3E}">
        <p14:creationId xmlns:p14="http://schemas.microsoft.com/office/powerpoint/2010/main" val="360444964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1"/>
      </p:bgRef>
    </p:bg>
    <p:spTree>
      <p:nvGrpSpPr>
        <p:cNvPr id="1" name=""/>
        <p:cNvGrpSpPr/>
        <p:nvPr/>
      </p:nvGrpSpPr>
      <p:grpSpPr>
        <a:xfrm>
          <a:off x="0" y="0"/>
          <a:ext cx="0" cy="0"/>
          <a:chOff x="0" y="0"/>
          <a:chExt cx="0" cy="0"/>
        </a:xfrm>
      </p:grpSpPr>
      <p:pic>
        <p:nvPicPr>
          <p:cNvPr id="7" name="Picture 6" descr="Microsoft Ignite cube graphic">
            <a:extLst>
              <a:ext uri="{FF2B5EF4-FFF2-40B4-BE49-F238E27FC236}">
                <a16:creationId xmlns:a16="http://schemas.microsoft.com/office/drawing/2014/main" id="{AEB1E43F-243E-134D-9418-B32A73E0E48E}"/>
              </a:ext>
              <a:ext uri="{C183D7F6-B498-43B3-948B-1728B52AA6E4}">
                <adec:decorative xmlns:adec="http://schemas.microsoft.com/office/drawing/2017/decorative" val="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138046" y="0"/>
            <a:ext cx="8053953" cy="6858000"/>
          </a:xfrm>
          <a:prstGeom prst="rect">
            <a:avLst/>
          </a:prstGeom>
        </p:spPr>
      </p:pic>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Freeform 5" descr="Microsoft Ignite logo">
            <a:extLst>
              <a:ext uri="{FF2B5EF4-FFF2-40B4-BE49-F238E27FC236}">
                <a16:creationId xmlns:a16="http://schemas.microsoft.com/office/drawing/2014/main" id="{6457201E-9DAE-41FA-A3D5-E845A60E44BE}"/>
              </a:ext>
            </a:extLst>
          </p:cNvPr>
          <p:cNvSpPr>
            <a:spLocks noEditPoints="1"/>
          </p:cNvSpPr>
          <p:nvPr userDrawn="1"/>
        </p:nvSpPr>
        <p:spPr bwMode="black">
          <a:xfrm>
            <a:off x="593725" y="2865438"/>
            <a:ext cx="3040063" cy="1547813"/>
          </a:xfrm>
          <a:custGeom>
            <a:avLst/>
            <a:gdLst>
              <a:gd name="T0" fmla="*/ 882 w 1710"/>
              <a:gd name="T1" fmla="*/ 598 h 862"/>
              <a:gd name="T2" fmla="*/ 1008 w 1710"/>
              <a:gd name="T3" fmla="*/ 652 h 862"/>
              <a:gd name="T4" fmla="*/ 991 w 1710"/>
              <a:gd name="T5" fmla="*/ 711 h 862"/>
              <a:gd name="T6" fmla="*/ 845 w 1710"/>
              <a:gd name="T7" fmla="*/ 579 h 862"/>
              <a:gd name="T8" fmla="*/ 697 w 1710"/>
              <a:gd name="T9" fmla="*/ 504 h 862"/>
              <a:gd name="T10" fmla="*/ 697 w 1710"/>
              <a:gd name="T11" fmla="*/ 709 h 862"/>
              <a:gd name="T12" fmla="*/ 752 w 1710"/>
              <a:gd name="T13" fmla="*/ 722 h 862"/>
              <a:gd name="T14" fmla="*/ 745 w 1710"/>
              <a:gd name="T15" fmla="*/ 553 h 862"/>
              <a:gd name="T16" fmla="*/ 574 w 1710"/>
              <a:gd name="T17" fmla="*/ 482 h 862"/>
              <a:gd name="T18" fmla="*/ 623 w 1710"/>
              <a:gd name="T19" fmla="*/ 462 h 862"/>
              <a:gd name="T20" fmla="*/ 626 w 1710"/>
              <a:gd name="T21" fmla="*/ 553 h 862"/>
              <a:gd name="T22" fmla="*/ 394 w 1710"/>
              <a:gd name="T23" fmla="*/ 588 h 862"/>
              <a:gd name="T24" fmla="*/ 393 w 1710"/>
              <a:gd name="T25" fmla="*/ 763 h 862"/>
              <a:gd name="T26" fmla="*/ 485 w 1710"/>
              <a:gd name="T27" fmla="*/ 763 h 862"/>
              <a:gd name="T28" fmla="*/ 249 w 1710"/>
              <a:gd name="T29" fmla="*/ 639 h 862"/>
              <a:gd name="T30" fmla="*/ 140 w 1710"/>
              <a:gd name="T31" fmla="*/ 662 h 862"/>
              <a:gd name="T32" fmla="*/ 249 w 1710"/>
              <a:gd name="T33" fmla="*/ 639 h 862"/>
              <a:gd name="T34" fmla="*/ 179 w 1710"/>
              <a:gd name="T35" fmla="*/ 862 h 862"/>
              <a:gd name="T36" fmla="*/ 248 w 1710"/>
              <a:gd name="T37" fmla="*/ 727 h 862"/>
              <a:gd name="T38" fmla="*/ 116 w 1710"/>
              <a:gd name="T39" fmla="*/ 579 h 862"/>
              <a:gd name="T40" fmla="*/ 0 w 1710"/>
              <a:gd name="T41" fmla="*/ 763 h 862"/>
              <a:gd name="T42" fmla="*/ 0 w 1710"/>
              <a:gd name="T43" fmla="*/ 763 h 862"/>
              <a:gd name="T44" fmla="*/ 1660 w 1710"/>
              <a:gd name="T45" fmla="*/ 43 h 862"/>
              <a:gd name="T46" fmla="*/ 1530 w 1710"/>
              <a:gd name="T47" fmla="*/ 105 h 862"/>
              <a:gd name="T48" fmla="*/ 1559 w 1710"/>
              <a:gd name="T49" fmla="*/ 0 h 862"/>
              <a:gd name="T50" fmla="*/ 1447 w 1710"/>
              <a:gd name="T51" fmla="*/ 142 h 862"/>
              <a:gd name="T52" fmla="*/ 1577 w 1710"/>
              <a:gd name="T53" fmla="*/ 142 h 862"/>
              <a:gd name="T54" fmla="*/ 1710 w 1710"/>
              <a:gd name="T55" fmla="*/ 312 h 862"/>
              <a:gd name="T56" fmla="*/ 1660 w 1710"/>
              <a:gd name="T57" fmla="*/ 142 h 862"/>
              <a:gd name="T58" fmla="*/ 1325 w 1710"/>
              <a:gd name="T59" fmla="*/ 138 h 862"/>
              <a:gd name="T60" fmla="*/ 1368 w 1710"/>
              <a:gd name="T61" fmla="*/ 263 h 862"/>
              <a:gd name="T62" fmla="*/ 1402 w 1710"/>
              <a:gd name="T63" fmla="*/ 289 h 862"/>
              <a:gd name="T64" fmla="*/ 1327 w 1710"/>
              <a:gd name="T65" fmla="*/ 100 h 862"/>
              <a:gd name="T66" fmla="*/ 1129 w 1710"/>
              <a:gd name="T67" fmla="*/ 193 h 862"/>
              <a:gd name="T68" fmla="*/ 1089 w 1710"/>
              <a:gd name="T69" fmla="*/ 150 h 862"/>
              <a:gd name="T70" fmla="*/ 1177 w 1710"/>
              <a:gd name="T71" fmla="*/ 109 h 862"/>
              <a:gd name="T72" fmla="*/ 1039 w 1710"/>
              <a:gd name="T73" fmla="*/ 162 h 862"/>
              <a:gd name="T74" fmla="*/ 1112 w 1710"/>
              <a:gd name="T75" fmla="*/ 231 h 862"/>
              <a:gd name="T76" fmla="*/ 1039 w 1710"/>
              <a:gd name="T77" fmla="*/ 264 h 862"/>
              <a:gd name="T78" fmla="*/ 1181 w 1710"/>
              <a:gd name="T79" fmla="*/ 285 h 862"/>
              <a:gd name="T80" fmla="*/ 840 w 1710"/>
              <a:gd name="T81" fmla="*/ 211 h 862"/>
              <a:gd name="T82" fmla="*/ 943 w 1710"/>
              <a:gd name="T83" fmla="*/ 157 h 862"/>
              <a:gd name="T84" fmla="*/ 820 w 1710"/>
              <a:gd name="T85" fmla="*/ 290 h 862"/>
              <a:gd name="T86" fmla="*/ 1007 w 1710"/>
              <a:gd name="T87" fmla="*/ 209 h 862"/>
              <a:gd name="T88" fmla="*/ 701 w 1710"/>
              <a:gd name="T89" fmla="*/ 214 h 862"/>
              <a:gd name="T90" fmla="*/ 755 w 1710"/>
              <a:gd name="T91" fmla="*/ 101 h 862"/>
              <a:gd name="T92" fmla="*/ 653 w 1710"/>
              <a:gd name="T93" fmla="*/ 105 h 862"/>
              <a:gd name="T94" fmla="*/ 610 w 1710"/>
              <a:gd name="T95" fmla="*/ 264 h 862"/>
              <a:gd name="T96" fmla="*/ 563 w 1710"/>
              <a:gd name="T97" fmla="*/ 138 h 862"/>
              <a:gd name="T98" fmla="*/ 446 w 1710"/>
              <a:gd name="T99" fmla="*/ 215 h 862"/>
              <a:gd name="T100" fmla="*/ 386 w 1710"/>
              <a:gd name="T101" fmla="*/ 61 h 862"/>
              <a:gd name="T102" fmla="*/ 386 w 1710"/>
              <a:gd name="T103" fmla="*/ 7 h 862"/>
              <a:gd name="T104" fmla="*/ 362 w 1710"/>
              <a:gd name="T105" fmla="*/ 315 h 862"/>
              <a:gd name="T106" fmla="*/ 362 w 1710"/>
              <a:gd name="T107" fmla="*/ 315 h 862"/>
              <a:gd name="T108" fmla="*/ 267 w 1710"/>
              <a:gd name="T109" fmla="*/ 315 h 862"/>
              <a:gd name="T110" fmla="*/ 173 w 1710"/>
              <a:gd name="T111" fmla="*/ 315 h 862"/>
              <a:gd name="T112" fmla="*/ 45 w 1710"/>
              <a:gd name="T113" fmla="*/ 125 h 862"/>
              <a:gd name="T114" fmla="*/ 146 w 1710"/>
              <a:gd name="T115" fmla="*/ 216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0" h="862">
                <a:moveTo>
                  <a:pt x="962" y="637"/>
                </a:moveTo>
                <a:lnTo>
                  <a:pt x="962" y="637"/>
                </a:lnTo>
                <a:cubicBezTo>
                  <a:pt x="962" y="620"/>
                  <a:pt x="957" y="607"/>
                  <a:pt x="950" y="597"/>
                </a:cubicBezTo>
                <a:cubicBezTo>
                  <a:pt x="942" y="588"/>
                  <a:pt x="931" y="583"/>
                  <a:pt x="917" y="583"/>
                </a:cubicBezTo>
                <a:cubicBezTo>
                  <a:pt x="903" y="583"/>
                  <a:pt x="891" y="588"/>
                  <a:pt x="882" y="598"/>
                </a:cubicBezTo>
                <a:cubicBezTo>
                  <a:pt x="872" y="608"/>
                  <a:pt x="867" y="621"/>
                  <a:pt x="864" y="637"/>
                </a:cubicBezTo>
                <a:lnTo>
                  <a:pt x="962" y="637"/>
                </a:lnTo>
                <a:close/>
                <a:moveTo>
                  <a:pt x="984" y="575"/>
                </a:moveTo>
                <a:lnTo>
                  <a:pt x="984" y="575"/>
                </a:lnTo>
                <a:cubicBezTo>
                  <a:pt x="1000" y="594"/>
                  <a:pt x="1008" y="620"/>
                  <a:pt x="1008" y="652"/>
                </a:cubicBezTo>
                <a:lnTo>
                  <a:pt x="1008" y="671"/>
                </a:lnTo>
                <a:lnTo>
                  <a:pt x="864" y="671"/>
                </a:lnTo>
                <a:cubicBezTo>
                  <a:pt x="865" y="690"/>
                  <a:pt x="871" y="705"/>
                  <a:pt x="882" y="715"/>
                </a:cubicBezTo>
                <a:cubicBezTo>
                  <a:pt x="894" y="726"/>
                  <a:pt x="909" y="731"/>
                  <a:pt x="929" y="731"/>
                </a:cubicBezTo>
                <a:cubicBezTo>
                  <a:pt x="952" y="731"/>
                  <a:pt x="972" y="725"/>
                  <a:pt x="991" y="711"/>
                </a:cubicBezTo>
                <a:lnTo>
                  <a:pt x="991" y="750"/>
                </a:lnTo>
                <a:cubicBezTo>
                  <a:pt x="972" y="762"/>
                  <a:pt x="947" y="768"/>
                  <a:pt x="915" y="768"/>
                </a:cubicBezTo>
                <a:cubicBezTo>
                  <a:pt x="884" y="768"/>
                  <a:pt x="860" y="758"/>
                  <a:pt x="843" y="739"/>
                </a:cubicBezTo>
                <a:cubicBezTo>
                  <a:pt x="825" y="720"/>
                  <a:pt x="816" y="693"/>
                  <a:pt x="816" y="658"/>
                </a:cubicBezTo>
                <a:cubicBezTo>
                  <a:pt x="816" y="626"/>
                  <a:pt x="826" y="599"/>
                  <a:pt x="845" y="579"/>
                </a:cubicBezTo>
                <a:cubicBezTo>
                  <a:pt x="865" y="558"/>
                  <a:pt x="889" y="548"/>
                  <a:pt x="917" y="548"/>
                </a:cubicBezTo>
                <a:cubicBezTo>
                  <a:pt x="946" y="548"/>
                  <a:pt x="968" y="557"/>
                  <a:pt x="984" y="575"/>
                </a:cubicBezTo>
                <a:close/>
                <a:moveTo>
                  <a:pt x="745" y="491"/>
                </a:moveTo>
                <a:lnTo>
                  <a:pt x="745" y="491"/>
                </a:lnTo>
                <a:lnTo>
                  <a:pt x="697" y="504"/>
                </a:lnTo>
                <a:lnTo>
                  <a:pt x="697" y="553"/>
                </a:lnTo>
                <a:lnTo>
                  <a:pt x="662" y="553"/>
                </a:lnTo>
                <a:lnTo>
                  <a:pt x="662" y="590"/>
                </a:lnTo>
                <a:lnTo>
                  <a:pt x="697" y="590"/>
                </a:lnTo>
                <a:lnTo>
                  <a:pt x="697" y="709"/>
                </a:lnTo>
                <a:cubicBezTo>
                  <a:pt x="697" y="748"/>
                  <a:pt x="718" y="767"/>
                  <a:pt x="758" y="767"/>
                </a:cubicBezTo>
                <a:cubicBezTo>
                  <a:pt x="774" y="767"/>
                  <a:pt x="786" y="765"/>
                  <a:pt x="795" y="760"/>
                </a:cubicBezTo>
                <a:lnTo>
                  <a:pt x="795" y="723"/>
                </a:lnTo>
                <a:cubicBezTo>
                  <a:pt x="789" y="727"/>
                  <a:pt x="782" y="730"/>
                  <a:pt x="774" y="730"/>
                </a:cubicBezTo>
                <a:cubicBezTo>
                  <a:pt x="764" y="730"/>
                  <a:pt x="756" y="727"/>
                  <a:pt x="752" y="722"/>
                </a:cubicBezTo>
                <a:cubicBezTo>
                  <a:pt x="747" y="716"/>
                  <a:pt x="745" y="707"/>
                  <a:pt x="745" y="695"/>
                </a:cubicBezTo>
                <a:lnTo>
                  <a:pt x="745" y="590"/>
                </a:lnTo>
                <a:lnTo>
                  <a:pt x="795" y="590"/>
                </a:lnTo>
                <a:lnTo>
                  <a:pt x="795" y="553"/>
                </a:lnTo>
                <a:lnTo>
                  <a:pt x="745" y="553"/>
                </a:lnTo>
                <a:lnTo>
                  <a:pt x="745" y="491"/>
                </a:lnTo>
                <a:close/>
                <a:moveTo>
                  <a:pt x="602" y="454"/>
                </a:moveTo>
                <a:lnTo>
                  <a:pt x="602" y="454"/>
                </a:lnTo>
                <a:cubicBezTo>
                  <a:pt x="595" y="454"/>
                  <a:pt x="588" y="457"/>
                  <a:pt x="582" y="462"/>
                </a:cubicBezTo>
                <a:cubicBezTo>
                  <a:pt x="577" y="467"/>
                  <a:pt x="574" y="474"/>
                  <a:pt x="574" y="482"/>
                </a:cubicBezTo>
                <a:cubicBezTo>
                  <a:pt x="574" y="489"/>
                  <a:pt x="577" y="496"/>
                  <a:pt x="582" y="501"/>
                </a:cubicBezTo>
                <a:cubicBezTo>
                  <a:pt x="588" y="506"/>
                  <a:pt x="595" y="509"/>
                  <a:pt x="602" y="509"/>
                </a:cubicBezTo>
                <a:cubicBezTo>
                  <a:pt x="610" y="509"/>
                  <a:pt x="617" y="506"/>
                  <a:pt x="623" y="501"/>
                </a:cubicBezTo>
                <a:cubicBezTo>
                  <a:pt x="629" y="495"/>
                  <a:pt x="631" y="489"/>
                  <a:pt x="631" y="482"/>
                </a:cubicBezTo>
                <a:cubicBezTo>
                  <a:pt x="631" y="474"/>
                  <a:pt x="629" y="467"/>
                  <a:pt x="623" y="462"/>
                </a:cubicBezTo>
                <a:cubicBezTo>
                  <a:pt x="617" y="457"/>
                  <a:pt x="610" y="454"/>
                  <a:pt x="602" y="454"/>
                </a:cubicBezTo>
                <a:close/>
                <a:moveTo>
                  <a:pt x="578" y="763"/>
                </a:moveTo>
                <a:lnTo>
                  <a:pt x="578" y="763"/>
                </a:lnTo>
                <a:lnTo>
                  <a:pt x="626" y="763"/>
                </a:lnTo>
                <a:lnTo>
                  <a:pt x="626" y="553"/>
                </a:lnTo>
                <a:lnTo>
                  <a:pt x="578" y="553"/>
                </a:lnTo>
                <a:lnTo>
                  <a:pt x="578" y="763"/>
                </a:lnTo>
                <a:close/>
                <a:moveTo>
                  <a:pt x="462" y="548"/>
                </a:moveTo>
                <a:lnTo>
                  <a:pt x="462" y="548"/>
                </a:lnTo>
                <a:cubicBezTo>
                  <a:pt x="433" y="548"/>
                  <a:pt x="410" y="561"/>
                  <a:pt x="394" y="588"/>
                </a:cubicBezTo>
                <a:lnTo>
                  <a:pt x="393" y="588"/>
                </a:lnTo>
                <a:lnTo>
                  <a:pt x="393" y="553"/>
                </a:lnTo>
                <a:lnTo>
                  <a:pt x="346" y="553"/>
                </a:lnTo>
                <a:lnTo>
                  <a:pt x="346" y="763"/>
                </a:lnTo>
                <a:lnTo>
                  <a:pt x="393" y="763"/>
                </a:lnTo>
                <a:lnTo>
                  <a:pt x="393" y="643"/>
                </a:lnTo>
                <a:cubicBezTo>
                  <a:pt x="393" y="626"/>
                  <a:pt x="398" y="613"/>
                  <a:pt x="407" y="602"/>
                </a:cubicBezTo>
                <a:cubicBezTo>
                  <a:pt x="417" y="591"/>
                  <a:pt x="429" y="585"/>
                  <a:pt x="443" y="585"/>
                </a:cubicBezTo>
                <a:cubicBezTo>
                  <a:pt x="471" y="585"/>
                  <a:pt x="485" y="605"/>
                  <a:pt x="485" y="644"/>
                </a:cubicBezTo>
                <a:lnTo>
                  <a:pt x="485" y="763"/>
                </a:lnTo>
                <a:lnTo>
                  <a:pt x="533" y="763"/>
                </a:lnTo>
                <a:lnTo>
                  <a:pt x="533" y="634"/>
                </a:lnTo>
                <a:cubicBezTo>
                  <a:pt x="533" y="606"/>
                  <a:pt x="527" y="585"/>
                  <a:pt x="514" y="570"/>
                </a:cubicBezTo>
                <a:cubicBezTo>
                  <a:pt x="502" y="555"/>
                  <a:pt x="485" y="548"/>
                  <a:pt x="462" y="548"/>
                </a:cubicBezTo>
                <a:close/>
                <a:moveTo>
                  <a:pt x="249" y="639"/>
                </a:moveTo>
                <a:lnTo>
                  <a:pt x="249" y="639"/>
                </a:lnTo>
                <a:cubicBezTo>
                  <a:pt x="249" y="624"/>
                  <a:pt x="244" y="612"/>
                  <a:pt x="234" y="601"/>
                </a:cubicBezTo>
                <a:cubicBezTo>
                  <a:pt x="224" y="591"/>
                  <a:pt x="212" y="586"/>
                  <a:pt x="197" y="586"/>
                </a:cubicBezTo>
                <a:cubicBezTo>
                  <a:pt x="179" y="586"/>
                  <a:pt x="165" y="592"/>
                  <a:pt x="155" y="606"/>
                </a:cubicBezTo>
                <a:cubicBezTo>
                  <a:pt x="145" y="619"/>
                  <a:pt x="140" y="638"/>
                  <a:pt x="140" y="662"/>
                </a:cubicBezTo>
                <a:cubicBezTo>
                  <a:pt x="140" y="682"/>
                  <a:pt x="145" y="699"/>
                  <a:pt x="154" y="711"/>
                </a:cubicBezTo>
                <a:cubicBezTo>
                  <a:pt x="164" y="723"/>
                  <a:pt x="177" y="730"/>
                  <a:pt x="193" y="730"/>
                </a:cubicBezTo>
                <a:cubicBezTo>
                  <a:pt x="210" y="730"/>
                  <a:pt x="223" y="724"/>
                  <a:pt x="233" y="712"/>
                </a:cubicBezTo>
                <a:cubicBezTo>
                  <a:pt x="243" y="700"/>
                  <a:pt x="249" y="685"/>
                  <a:pt x="249" y="666"/>
                </a:cubicBezTo>
                <a:lnTo>
                  <a:pt x="249" y="639"/>
                </a:lnTo>
                <a:close/>
                <a:moveTo>
                  <a:pt x="248" y="553"/>
                </a:moveTo>
                <a:lnTo>
                  <a:pt x="248" y="553"/>
                </a:lnTo>
                <a:lnTo>
                  <a:pt x="296" y="553"/>
                </a:lnTo>
                <a:lnTo>
                  <a:pt x="296" y="746"/>
                </a:lnTo>
                <a:cubicBezTo>
                  <a:pt x="296" y="823"/>
                  <a:pt x="257" y="862"/>
                  <a:pt x="179" y="862"/>
                </a:cubicBezTo>
                <a:cubicBezTo>
                  <a:pt x="152" y="862"/>
                  <a:pt x="128" y="857"/>
                  <a:pt x="108" y="848"/>
                </a:cubicBezTo>
                <a:lnTo>
                  <a:pt x="108" y="804"/>
                </a:lnTo>
                <a:cubicBezTo>
                  <a:pt x="131" y="817"/>
                  <a:pt x="153" y="824"/>
                  <a:pt x="173" y="824"/>
                </a:cubicBezTo>
                <a:cubicBezTo>
                  <a:pt x="223" y="824"/>
                  <a:pt x="248" y="799"/>
                  <a:pt x="248" y="750"/>
                </a:cubicBezTo>
                <a:lnTo>
                  <a:pt x="248" y="727"/>
                </a:lnTo>
                <a:lnTo>
                  <a:pt x="247" y="727"/>
                </a:lnTo>
                <a:cubicBezTo>
                  <a:pt x="232" y="754"/>
                  <a:pt x="208" y="768"/>
                  <a:pt x="176" y="768"/>
                </a:cubicBezTo>
                <a:cubicBezTo>
                  <a:pt x="151" y="768"/>
                  <a:pt x="130" y="758"/>
                  <a:pt x="115" y="740"/>
                </a:cubicBezTo>
                <a:cubicBezTo>
                  <a:pt x="99" y="721"/>
                  <a:pt x="91" y="696"/>
                  <a:pt x="91" y="664"/>
                </a:cubicBezTo>
                <a:cubicBezTo>
                  <a:pt x="91" y="629"/>
                  <a:pt x="99" y="600"/>
                  <a:pt x="116" y="579"/>
                </a:cubicBezTo>
                <a:cubicBezTo>
                  <a:pt x="133" y="558"/>
                  <a:pt x="156" y="548"/>
                  <a:pt x="186" y="548"/>
                </a:cubicBezTo>
                <a:cubicBezTo>
                  <a:pt x="213" y="548"/>
                  <a:pt x="234" y="559"/>
                  <a:pt x="247" y="582"/>
                </a:cubicBezTo>
                <a:lnTo>
                  <a:pt x="248" y="582"/>
                </a:lnTo>
                <a:lnTo>
                  <a:pt x="248" y="553"/>
                </a:lnTo>
                <a:close/>
                <a:moveTo>
                  <a:pt x="0" y="763"/>
                </a:moveTo>
                <a:lnTo>
                  <a:pt x="0" y="763"/>
                </a:lnTo>
                <a:lnTo>
                  <a:pt x="50" y="763"/>
                </a:lnTo>
                <a:lnTo>
                  <a:pt x="50" y="469"/>
                </a:lnTo>
                <a:lnTo>
                  <a:pt x="0" y="469"/>
                </a:lnTo>
                <a:lnTo>
                  <a:pt x="0" y="763"/>
                </a:lnTo>
                <a:close/>
                <a:moveTo>
                  <a:pt x="1710" y="142"/>
                </a:moveTo>
                <a:lnTo>
                  <a:pt x="1710" y="142"/>
                </a:lnTo>
                <a:lnTo>
                  <a:pt x="1710" y="105"/>
                </a:lnTo>
                <a:lnTo>
                  <a:pt x="1660" y="105"/>
                </a:lnTo>
                <a:lnTo>
                  <a:pt x="1660" y="43"/>
                </a:lnTo>
                <a:lnTo>
                  <a:pt x="1613" y="56"/>
                </a:lnTo>
                <a:lnTo>
                  <a:pt x="1613" y="105"/>
                </a:lnTo>
                <a:lnTo>
                  <a:pt x="1579" y="105"/>
                </a:lnTo>
                <a:lnTo>
                  <a:pt x="1577" y="105"/>
                </a:lnTo>
                <a:lnTo>
                  <a:pt x="1530" y="105"/>
                </a:lnTo>
                <a:lnTo>
                  <a:pt x="1530" y="76"/>
                </a:lnTo>
                <a:cubicBezTo>
                  <a:pt x="1530" y="50"/>
                  <a:pt x="1542" y="37"/>
                  <a:pt x="1565" y="37"/>
                </a:cubicBezTo>
                <a:cubicBezTo>
                  <a:pt x="1573" y="37"/>
                  <a:pt x="1580" y="39"/>
                  <a:pt x="1587" y="43"/>
                </a:cubicBezTo>
                <a:lnTo>
                  <a:pt x="1587" y="4"/>
                </a:lnTo>
                <a:cubicBezTo>
                  <a:pt x="1580" y="1"/>
                  <a:pt x="1570" y="0"/>
                  <a:pt x="1559" y="0"/>
                </a:cubicBezTo>
                <a:cubicBezTo>
                  <a:pt x="1537" y="0"/>
                  <a:pt x="1519" y="6"/>
                  <a:pt x="1504" y="18"/>
                </a:cubicBezTo>
                <a:cubicBezTo>
                  <a:pt x="1490" y="31"/>
                  <a:pt x="1483" y="48"/>
                  <a:pt x="1483" y="71"/>
                </a:cubicBezTo>
                <a:lnTo>
                  <a:pt x="1483" y="105"/>
                </a:lnTo>
                <a:lnTo>
                  <a:pt x="1447" y="105"/>
                </a:lnTo>
                <a:lnTo>
                  <a:pt x="1447" y="142"/>
                </a:lnTo>
                <a:lnTo>
                  <a:pt x="1483" y="142"/>
                </a:lnTo>
                <a:lnTo>
                  <a:pt x="1483" y="315"/>
                </a:lnTo>
                <a:lnTo>
                  <a:pt x="1530" y="315"/>
                </a:lnTo>
                <a:lnTo>
                  <a:pt x="1530" y="142"/>
                </a:lnTo>
                <a:lnTo>
                  <a:pt x="1577" y="142"/>
                </a:lnTo>
                <a:lnTo>
                  <a:pt x="1579" y="142"/>
                </a:lnTo>
                <a:lnTo>
                  <a:pt x="1613" y="142"/>
                </a:lnTo>
                <a:lnTo>
                  <a:pt x="1613" y="261"/>
                </a:lnTo>
                <a:cubicBezTo>
                  <a:pt x="1613" y="300"/>
                  <a:pt x="1633" y="319"/>
                  <a:pt x="1674" y="319"/>
                </a:cubicBezTo>
                <a:cubicBezTo>
                  <a:pt x="1689" y="319"/>
                  <a:pt x="1701" y="317"/>
                  <a:pt x="1710" y="312"/>
                </a:cubicBezTo>
                <a:lnTo>
                  <a:pt x="1710" y="275"/>
                </a:lnTo>
                <a:cubicBezTo>
                  <a:pt x="1705" y="279"/>
                  <a:pt x="1698" y="282"/>
                  <a:pt x="1689" y="282"/>
                </a:cubicBezTo>
                <a:cubicBezTo>
                  <a:pt x="1679" y="282"/>
                  <a:pt x="1671" y="279"/>
                  <a:pt x="1667" y="274"/>
                </a:cubicBezTo>
                <a:cubicBezTo>
                  <a:pt x="1662" y="268"/>
                  <a:pt x="1660" y="259"/>
                  <a:pt x="1660" y="247"/>
                </a:cubicBezTo>
                <a:lnTo>
                  <a:pt x="1660" y="142"/>
                </a:lnTo>
                <a:lnTo>
                  <a:pt x="1710" y="142"/>
                </a:lnTo>
                <a:close/>
                <a:moveTo>
                  <a:pt x="1383" y="210"/>
                </a:moveTo>
                <a:lnTo>
                  <a:pt x="1383" y="210"/>
                </a:lnTo>
                <a:cubicBezTo>
                  <a:pt x="1383" y="187"/>
                  <a:pt x="1378" y="169"/>
                  <a:pt x="1368" y="157"/>
                </a:cubicBezTo>
                <a:cubicBezTo>
                  <a:pt x="1358" y="144"/>
                  <a:pt x="1343" y="138"/>
                  <a:pt x="1325" y="138"/>
                </a:cubicBezTo>
                <a:cubicBezTo>
                  <a:pt x="1306" y="138"/>
                  <a:pt x="1291" y="144"/>
                  <a:pt x="1281" y="157"/>
                </a:cubicBezTo>
                <a:cubicBezTo>
                  <a:pt x="1270" y="170"/>
                  <a:pt x="1264" y="188"/>
                  <a:pt x="1264" y="211"/>
                </a:cubicBezTo>
                <a:cubicBezTo>
                  <a:pt x="1264" y="233"/>
                  <a:pt x="1270" y="250"/>
                  <a:pt x="1281" y="263"/>
                </a:cubicBezTo>
                <a:cubicBezTo>
                  <a:pt x="1292" y="276"/>
                  <a:pt x="1306" y="282"/>
                  <a:pt x="1325" y="282"/>
                </a:cubicBezTo>
                <a:cubicBezTo>
                  <a:pt x="1343" y="282"/>
                  <a:pt x="1358" y="276"/>
                  <a:pt x="1368" y="263"/>
                </a:cubicBezTo>
                <a:cubicBezTo>
                  <a:pt x="1378" y="251"/>
                  <a:pt x="1383" y="233"/>
                  <a:pt x="1383" y="210"/>
                </a:cubicBezTo>
                <a:close/>
                <a:moveTo>
                  <a:pt x="1404" y="129"/>
                </a:moveTo>
                <a:lnTo>
                  <a:pt x="1404" y="129"/>
                </a:lnTo>
                <a:cubicBezTo>
                  <a:pt x="1423" y="148"/>
                  <a:pt x="1432" y="175"/>
                  <a:pt x="1432" y="209"/>
                </a:cubicBezTo>
                <a:cubicBezTo>
                  <a:pt x="1432" y="242"/>
                  <a:pt x="1422" y="269"/>
                  <a:pt x="1402" y="289"/>
                </a:cubicBezTo>
                <a:cubicBezTo>
                  <a:pt x="1382" y="310"/>
                  <a:pt x="1356" y="320"/>
                  <a:pt x="1322" y="320"/>
                </a:cubicBezTo>
                <a:cubicBezTo>
                  <a:pt x="1290" y="320"/>
                  <a:pt x="1264" y="310"/>
                  <a:pt x="1245" y="290"/>
                </a:cubicBezTo>
                <a:cubicBezTo>
                  <a:pt x="1225" y="271"/>
                  <a:pt x="1216" y="245"/>
                  <a:pt x="1216" y="212"/>
                </a:cubicBezTo>
                <a:cubicBezTo>
                  <a:pt x="1216" y="177"/>
                  <a:pt x="1226" y="149"/>
                  <a:pt x="1246" y="129"/>
                </a:cubicBezTo>
                <a:cubicBezTo>
                  <a:pt x="1266" y="110"/>
                  <a:pt x="1293" y="100"/>
                  <a:pt x="1327" y="100"/>
                </a:cubicBezTo>
                <a:cubicBezTo>
                  <a:pt x="1360" y="100"/>
                  <a:pt x="1386" y="109"/>
                  <a:pt x="1404" y="129"/>
                </a:cubicBezTo>
                <a:close/>
                <a:moveTo>
                  <a:pt x="1172" y="217"/>
                </a:moveTo>
                <a:lnTo>
                  <a:pt x="1172" y="217"/>
                </a:lnTo>
                <a:cubicBezTo>
                  <a:pt x="1167" y="212"/>
                  <a:pt x="1161" y="208"/>
                  <a:pt x="1154" y="204"/>
                </a:cubicBezTo>
                <a:cubicBezTo>
                  <a:pt x="1147" y="200"/>
                  <a:pt x="1139" y="197"/>
                  <a:pt x="1129" y="193"/>
                </a:cubicBezTo>
                <a:cubicBezTo>
                  <a:pt x="1123" y="191"/>
                  <a:pt x="1117" y="188"/>
                  <a:pt x="1111" y="186"/>
                </a:cubicBezTo>
                <a:cubicBezTo>
                  <a:pt x="1106" y="184"/>
                  <a:pt x="1102" y="182"/>
                  <a:pt x="1098" y="180"/>
                </a:cubicBezTo>
                <a:cubicBezTo>
                  <a:pt x="1094" y="177"/>
                  <a:pt x="1091" y="175"/>
                  <a:pt x="1089" y="172"/>
                </a:cubicBezTo>
                <a:cubicBezTo>
                  <a:pt x="1087" y="168"/>
                  <a:pt x="1086" y="165"/>
                  <a:pt x="1086" y="160"/>
                </a:cubicBezTo>
                <a:cubicBezTo>
                  <a:pt x="1086" y="156"/>
                  <a:pt x="1087" y="153"/>
                  <a:pt x="1089" y="150"/>
                </a:cubicBezTo>
                <a:cubicBezTo>
                  <a:pt x="1091" y="147"/>
                  <a:pt x="1094" y="144"/>
                  <a:pt x="1097" y="142"/>
                </a:cubicBezTo>
                <a:cubicBezTo>
                  <a:pt x="1101" y="140"/>
                  <a:pt x="1105" y="138"/>
                  <a:pt x="1110" y="137"/>
                </a:cubicBezTo>
                <a:cubicBezTo>
                  <a:pt x="1115" y="136"/>
                  <a:pt x="1120" y="135"/>
                  <a:pt x="1126" y="135"/>
                </a:cubicBezTo>
                <a:cubicBezTo>
                  <a:pt x="1145" y="135"/>
                  <a:pt x="1162" y="140"/>
                  <a:pt x="1177" y="150"/>
                </a:cubicBezTo>
                <a:lnTo>
                  <a:pt x="1177" y="109"/>
                </a:lnTo>
                <a:cubicBezTo>
                  <a:pt x="1162" y="103"/>
                  <a:pt x="1144" y="100"/>
                  <a:pt x="1125" y="100"/>
                </a:cubicBezTo>
                <a:cubicBezTo>
                  <a:pt x="1114" y="100"/>
                  <a:pt x="1103" y="101"/>
                  <a:pt x="1093" y="104"/>
                </a:cubicBezTo>
                <a:cubicBezTo>
                  <a:pt x="1083" y="106"/>
                  <a:pt x="1074" y="110"/>
                  <a:pt x="1065" y="116"/>
                </a:cubicBezTo>
                <a:cubicBezTo>
                  <a:pt x="1057" y="121"/>
                  <a:pt x="1051" y="127"/>
                  <a:pt x="1046" y="135"/>
                </a:cubicBezTo>
                <a:cubicBezTo>
                  <a:pt x="1041" y="143"/>
                  <a:pt x="1039" y="152"/>
                  <a:pt x="1039" y="162"/>
                </a:cubicBezTo>
                <a:cubicBezTo>
                  <a:pt x="1039" y="170"/>
                  <a:pt x="1040" y="177"/>
                  <a:pt x="1043" y="183"/>
                </a:cubicBezTo>
                <a:cubicBezTo>
                  <a:pt x="1045" y="190"/>
                  <a:pt x="1048" y="195"/>
                  <a:pt x="1053" y="200"/>
                </a:cubicBezTo>
                <a:cubicBezTo>
                  <a:pt x="1057" y="205"/>
                  <a:pt x="1063" y="209"/>
                  <a:pt x="1070" y="213"/>
                </a:cubicBezTo>
                <a:cubicBezTo>
                  <a:pt x="1077" y="217"/>
                  <a:pt x="1085" y="220"/>
                  <a:pt x="1093" y="224"/>
                </a:cubicBezTo>
                <a:cubicBezTo>
                  <a:pt x="1100" y="226"/>
                  <a:pt x="1107" y="229"/>
                  <a:pt x="1112" y="231"/>
                </a:cubicBezTo>
                <a:cubicBezTo>
                  <a:pt x="1118" y="233"/>
                  <a:pt x="1123" y="235"/>
                  <a:pt x="1127" y="238"/>
                </a:cubicBezTo>
                <a:cubicBezTo>
                  <a:pt x="1131" y="240"/>
                  <a:pt x="1135" y="243"/>
                  <a:pt x="1137" y="247"/>
                </a:cubicBezTo>
                <a:cubicBezTo>
                  <a:pt x="1140" y="250"/>
                  <a:pt x="1141" y="254"/>
                  <a:pt x="1141" y="259"/>
                </a:cubicBezTo>
                <a:cubicBezTo>
                  <a:pt x="1141" y="276"/>
                  <a:pt x="1126" y="284"/>
                  <a:pt x="1098" y="284"/>
                </a:cubicBezTo>
                <a:cubicBezTo>
                  <a:pt x="1076" y="284"/>
                  <a:pt x="1057" y="278"/>
                  <a:pt x="1039" y="264"/>
                </a:cubicBezTo>
                <a:lnTo>
                  <a:pt x="1039" y="308"/>
                </a:lnTo>
                <a:cubicBezTo>
                  <a:pt x="1056" y="316"/>
                  <a:pt x="1076" y="320"/>
                  <a:pt x="1099" y="320"/>
                </a:cubicBezTo>
                <a:cubicBezTo>
                  <a:pt x="1110" y="320"/>
                  <a:pt x="1122" y="318"/>
                  <a:pt x="1132" y="316"/>
                </a:cubicBezTo>
                <a:cubicBezTo>
                  <a:pt x="1143" y="313"/>
                  <a:pt x="1153" y="309"/>
                  <a:pt x="1161" y="304"/>
                </a:cubicBezTo>
                <a:cubicBezTo>
                  <a:pt x="1169" y="299"/>
                  <a:pt x="1176" y="292"/>
                  <a:pt x="1181" y="285"/>
                </a:cubicBezTo>
                <a:cubicBezTo>
                  <a:pt x="1185" y="277"/>
                  <a:pt x="1188" y="267"/>
                  <a:pt x="1188" y="257"/>
                </a:cubicBezTo>
                <a:cubicBezTo>
                  <a:pt x="1188" y="248"/>
                  <a:pt x="1187" y="240"/>
                  <a:pt x="1184" y="234"/>
                </a:cubicBezTo>
                <a:cubicBezTo>
                  <a:pt x="1181" y="228"/>
                  <a:pt x="1177" y="222"/>
                  <a:pt x="1172" y="217"/>
                </a:cubicBezTo>
                <a:close/>
                <a:moveTo>
                  <a:pt x="840" y="211"/>
                </a:moveTo>
                <a:lnTo>
                  <a:pt x="840" y="211"/>
                </a:lnTo>
                <a:cubicBezTo>
                  <a:pt x="840" y="233"/>
                  <a:pt x="845" y="250"/>
                  <a:pt x="856" y="263"/>
                </a:cubicBezTo>
                <a:cubicBezTo>
                  <a:pt x="867" y="276"/>
                  <a:pt x="882" y="282"/>
                  <a:pt x="900" y="282"/>
                </a:cubicBezTo>
                <a:cubicBezTo>
                  <a:pt x="919" y="282"/>
                  <a:pt x="933" y="276"/>
                  <a:pt x="943" y="263"/>
                </a:cubicBezTo>
                <a:cubicBezTo>
                  <a:pt x="954" y="251"/>
                  <a:pt x="959" y="233"/>
                  <a:pt x="959" y="210"/>
                </a:cubicBezTo>
                <a:cubicBezTo>
                  <a:pt x="959" y="187"/>
                  <a:pt x="954" y="169"/>
                  <a:pt x="943" y="157"/>
                </a:cubicBezTo>
                <a:cubicBezTo>
                  <a:pt x="933" y="144"/>
                  <a:pt x="919" y="138"/>
                  <a:pt x="900" y="138"/>
                </a:cubicBezTo>
                <a:cubicBezTo>
                  <a:pt x="882" y="138"/>
                  <a:pt x="867" y="144"/>
                  <a:pt x="856" y="157"/>
                </a:cubicBezTo>
                <a:cubicBezTo>
                  <a:pt x="845" y="170"/>
                  <a:pt x="840" y="188"/>
                  <a:pt x="840" y="211"/>
                </a:cubicBezTo>
                <a:close/>
                <a:moveTo>
                  <a:pt x="820" y="290"/>
                </a:moveTo>
                <a:lnTo>
                  <a:pt x="820" y="290"/>
                </a:lnTo>
                <a:cubicBezTo>
                  <a:pt x="801" y="271"/>
                  <a:pt x="791" y="245"/>
                  <a:pt x="791" y="212"/>
                </a:cubicBezTo>
                <a:cubicBezTo>
                  <a:pt x="791" y="177"/>
                  <a:pt x="801" y="149"/>
                  <a:pt x="822" y="129"/>
                </a:cubicBezTo>
                <a:cubicBezTo>
                  <a:pt x="842" y="110"/>
                  <a:pt x="869" y="100"/>
                  <a:pt x="903" y="100"/>
                </a:cubicBezTo>
                <a:cubicBezTo>
                  <a:pt x="936" y="100"/>
                  <a:pt x="962" y="109"/>
                  <a:pt x="980" y="129"/>
                </a:cubicBezTo>
                <a:cubicBezTo>
                  <a:pt x="998" y="148"/>
                  <a:pt x="1007" y="175"/>
                  <a:pt x="1007" y="209"/>
                </a:cubicBezTo>
                <a:cubicBezTo>
                  <a:pt x="1007" y="242"/>
                  <a:pt x="997" y="269"/>
                  <a:pt x="978" y="289"/>
                </a:cubicBezTo>
                <a:cubicBezTo>
                  <a:pt x="958" y="310"/>
                  <a:pt x="931" y="320"/>
                  <a:pt x="898" y="320"/>
                </a:cubicBezTo>
                <a:cubicBezTo>
                  <a:pt x="866" y="320"/>
                  <a:pt x="840" y="310"/>
                  <a:pt x="820" y="290"/>
                </a:cubicBezTo>
                <a:close/>
                <a:moveTo>
                  <a:pt x="701" y="214"/>
                </a:moveTo>
                <a:lnTo>
                  <a:pt x="701" y="214"/>
                </a:lnTo>
                <a:cubicBezTo>
                  <a:pt x="701" y="192"/>
                  <a:pt x="706" y="175"/>
                  <a:pt x="715" y="162"/>
                </a:cubicBezTo>
                <a:cubicBezTo>
                  <a:pt x="724" y="150"/>
                  <a:pt x="736" y="143"/>
                  <a:pt x="750" y="143"/>
                </a:cubicBezTo>
                <a:cubicBezTo>
                  <a:pt x="761" y="143"/>
                  <a:pt x="769" y="145"/>
                  <a:pt x="775" y="150"/>
                </a:cubicBezTo>
                <a:lnTo>
                  <a:pt x="775" y="105"/>
                </a:lnTo>
                <a:cubicBezTo>
                  <a:pt x="771" y="102"/>
                  <a:pt x="764" y="101"/>
                  <a:pt x="755" y="101"/>
                </a:cubicBezTo>
                <a:cubicBezTo>
                  <a:pt x="743" y="101"/>
                  <a:pt x="733" y="105"/>
                  <a:pt x="723" y="113"/>
                </a:cubicBezTo>
                <a:cubicBezTo>
                  <a:pt x="713" y="122"/>
                  <a:pt x="706" y="133"/>
                  <a:pt x="702" y="148"/>
                </a:cubicBezTo>
                <a:lnTo>
                  <a:pt x="701" y="148"/>
                </a:lnTo>
                <a:lnTo>
                  <a:pt x="701" y="105"/>
                </a:lnTo>
                <a:lnTo>
                  <a:pt x="653" y="105"/>
                </a:lnTo>
                <a:lnTo>
                  <a:pt x="653" y="315"/>
                </a:lnTo>
                <a:lnTo>
                  <a:pt x="701" y="315"/>
                </a:lnTo>
                <a:lnTo>
                  <a:pt x="701" y="214"/>
                </a:lnTo>
                <a:close/>
                <a:moveTo>
                  <a:pt x="610" y="264"/>
                </a:moveTo>
                <a:lnTo>
                  <a:pt x="610" y="264"/>
                </a:lnTo>
                <a:cubicBezTo>
                  <a:pt x="595" y="276"/>
                  <a:pt x="579" y="282"/>
                  <a:pt x="561" y="282"/>
                </a:cubicBezTo>
                <a:cubicBezTo>
                  <a:pt x="541" y="282"/>
                  <a:pt x="525" y="276"/>
                  <a:pt x="513" y="263"/>
                </a:cubicBezTo>
                <a:cubicBezTo>
                  <a:pt x="501" y="250"/>
                  <a:pt x="495" y="233"/>
                  <a:pt x="495" y="212"/>
                </a:cubicBezTo>
                <a:cubicBezTo>
                  <a:pt x="495" y="189"/>
                  <a:pt x="501" y="172"/>
                  <a:pt x="514" y="158"/>
                </a:cubicBezTo>
                <a:cubicBezTo>
                  <a:pt x="527" y="144"/>
                  <a:pt x="543" y="138"/>
                  <a:pt x="563" y="138"/>
                </a:cubicBezTo>
                <a:cubicBezTo>
                  <a:pt x="580" y="138"/>
                  <a:pt x="595" y="143"/>
                  <a:pt x="610" y="154"/>
                </a:cubicBezTo>
                <a:lnTo>
                  <a:pt x="610" y="110"/>
                </a:lnTo>
                <a:cubicBezTo>
                  <a:pt x="595" y="103"/>
                  <a:pt x="579" y="100"/>
                  <a:pt x="559" y="100"/>
                </a:cubicBezTo>
                <a:cubicBezTo>
                  <a:pt x="525" y="100"/>
                  <a:pt x="497" y="110"/>
                  <a:pt x="477" y="131"/>
                </a:cubicBezTo>
                <a:cubicBezTo>
                  <a:pt x="456" y="152"/>
                  <a:pt x="446" y="180"/>
                  <a:pt x="446" y="215"/>
                </a:cubicBezTo>
                <a:cubicBezTo>
                  <a:pt x="446" y="246"/>
                  <a:pt x="456" y="271"/>
                  <a:pt x="475" y="290"/>
                </a:cubicBezTo>
                <a:cubicBezTo>
                  <a:pt x="494" y="310"/>
                  <a:pt x="519" y="320"/>
                  <a:pt x="550" y="320"/>
                </a:cubicBezTo>
                <a:cubicBezTo>
                  <a:pt x="573" y="320"/>
                  <a:pt x="593" y="315"/>
                  <a:pt x="610" y="305"/>
                </a:cubicBezTo>
                <a:lnTo>
                  <a:pt x="610" y="264"/>
                </a:lnTo>
                <a:close/>
                <a:moveTo>
                  <a:pt x="386" y="61"/>
                </a:moveTo>
                <a:lnTo>
                  <a:pt x="386" y="61"/>
                </a:lnTo>
                <a:cubicBezTo>
                  <a:pt x="394" y="61"/>
                  <a:pt x="401" y="58"/>
                  <a:pt x="407" y="53"/>
                </a:cubicBezTo>
                <a:cubicBezTo>
                  <a:pt x="412" y="47"/>
                  <a:pt x="415" y="41"/>
                  <a:pt x="415" y="34"/>
                </a:cubicBezTo>
                <a:cubicBezTo>
                  <a:pt x="415" y="26"/>
                  <a:pt x="412" y="19"/>
                  <a:pt x="407" y="14"/>
                </a:cubicBezTo>
                <a:cubicBezTo>
                  <a:pt x="401" y="9"/>
                  <a:pt x="394" y="7"/>
                  <a:pt x="386" y="7"/>
                </a:cubicBezTo>
                <a:cubicBezTo>
                  <a:pt x="378" y="7"/>
                  <a:pt x="372" y="9"/>
                  <a:pt x="366" y="14"/>
                </a:cubicBezTo>
                <a:cubicBezTo>
                  <a:pt x="360" y="19"/>
                  <a:pt x="358" y="26"/>
                  <a:pt x="358" y="34"/>
                </a:cubicBezTo>
                <a:cubicBezTo>
                  <a:pt x="358" y="41"/>
                  <a:pt x="360" y="48"/>
                  <a:pt x="366" y="53"/>
                </a:cubicBezTo>
                <a:cubicBezTo>
                  <a:pt x="372" y="58"/>
                  <a:pt x="378" y="61"/>
                  <a:pt x="386" y="61"/>
                </a:cubicBezTo>
                <a:close/>
                <a:moveTo>
                  <a:pt x="362" y="315"/>
                </a:moveTo>
                <a:lnTo>
                  <a:pt x="362" y="315"/>
                </a:lnTo>
                <a:lnTo>
                  <a:pt x="410" y="315"/>
                </a:lnTo>
                <a:lnTo>
                  <a:pt x="410" y="105"/>
                </a:lnTo>
                <a:lnTo>
                  <a:pt x="362" y="105"/>
                </a:lnTo>
                <a:lnTo>
                  <a:pt x="362" y="315"/>
                </a:lnTo>
                <a:close/>
                <a:moveTo>
                  <a:pt x="249" y="21"/>
                </a:moveTo>
                <a:lnTo>
                  <a:pt x="249" y="21"/>
                </a:lnTo>
                <a:lnTo>
                  <a:pt x="316" y="21"/>
                </a:lnTo>
                <a:lnTo>
                  <a:pt x="316" y="315"/>
                </a:lnTo>
                <a:lnTo>
                  <a:pt x="267" y="315"/>
                </a:lnTo>
                <a:lnTo>
                  <a:pt x="267" y="124"/>
                </a:lnTo>
                <a:cubicBezTo>
                  <a:pt x="267" y="109"/>
                  <a:pt x="268" y="90"/>
                  <a:pt x="270" y="67"/>
                </a:cubicBezTo>
                <a:lnTo>
                  <a:pt x="269" y="67"/>
                </a:lnTo>
                <a:cubicBezTo>
                  <a:pt x="266" y="80"/>
                  <a:pt x="264" y="89"/>
                  <a:pt x="261" y="95"/>
                </a:cubicBezTo>
                <a:lnTo>
                  <a:pt x="173" y="315"/>
                </a:lnTo>
                <a:lnTo>
                  <a:pt x="140" y="315"/>
                </a:lnTo>
                <a:lnTo>
                  <a:pt x="52" y="96"/>
                </a:lnTo>
                <a:cubicBezTo>
                  <a:pt x="49" y="90"/>
                  <a:pt x="47" y="80"/>
                  <a:pt x="44" y="67"/>
                </a:cubicBezTo>
                <a:lnTo>
                  <a:pt x="43" y="67"/>
                </a:lnTo>
                <a:cubicBezTo>
                  <a:pt x="44" y="79"/>
                  <a:pt x="45" y="98"/>
                  <a:pt x="45" y="125"/>
                </a:cubicBezTo>
                <a:lnTo>
                  <a:pt x="45" y="315"/>
                </a:lnTo>
                <a:lnTo>
                  <a:pt x="0" y="315"/>
                </a:lnTo>
                <a:lnTo>
                  <a:pt x="0" y="21"/>
                </a:lnTo>
                <a:lnTo>
                  <a:pt x="68" y="21"/>
                </a:lnTo>
                <a:lnTo>
                  <a:pt x="146" y="216"/>
                </a:lnTo>
                <a:cubicBezTo>
                  <a:pt x="152" y="231"/>
                  <a:pt x="155" y="243"/>
                  <a:pt x="157" y="250"/>
                </a:cubicBezTo>
                <a:lnTo>
                  <a:pt x="158" y="250"/>
                </a:lnTo>
                <a:cubicBezTo>
                  <a:pt x="163" y="235"/>
                  <a:pt x="167" y="223"/>
                  <a:pt x="171" y="216"/>
                </a:cubicBezTo>
                <a:lnTo>
                  <a:pt x="249" y="21"/>
                </a:lnTo>
                <a:close/>
              </a:path>
            </a:pathLst>
          </a:custGeom>
          <a:solidFill>
            <a:srgbClr val="D7312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652360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4" orient="horz" pos="216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lang="en-US" sz="3600" b="0" kern="1200" cap="none" spc="-50" baseline="0" dirty="0">
                <a:ln w="3175">
                  <a:noFill/>
                </a:ln>
                <a:gradFill>
                  <a:gsLst>
                    <a:gs pos="62564">
                      <a:schemeClr val="tx1"/>
                    </a:gs>
                    <a:gs pos="55000">
                      <a:schemeClr val="tx1"/>
                    </a:gs>
                  </a:gsLst>
                  <a:lin ang="5400000" scaled="0"/>
                </a:gradFill>
                <a:effectLst/>
                <a:latin typeface="+mj-lt"/>
                <a:ea typeface="+mn-ea"/>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7" name="MS logo white - EMF" descr="Microsoft logo white text version">
            <a:extLst>
              <a:ext uri="{FF2B5EF4-FFF2-40B4-BE49-F238E27FC236}">
                <a16:creationId xmlns:a16="http://schemas.microsoft.com/office/drawing/2014/main" id="{44E1717B-1127-422B-83A0-6DB1F04DE49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3878314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425780"/>
            <a:ext cx="4140200"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584200" y="3962400"/>
            <a:ext cx="41402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6" name="Picture 5" descr="Microsoft Ignite cube graphic">
            <a:extLst>
              <a:ext uri="{FF2B5EF4-FFF2-40B4-BE49-F238E27FC236}">
                <a16:creationId xmlns:a16="http://schemas.microsoft.com/office/drawing/2014/main" id="{C89205E0-1FE0-2147-A567-C941C5AA176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8000" cy="6858000"/>
          </a:xfrm>
          <a:prstGeom prst="rect">
            <a:avLst/>
          </a:prstGeom>
        </p:spPr>
      </p:pic>
      <p:pic>
        <p:nvPicPr>
          <p:cNvPr id="7" name="MS logo white - EMF" descr="Microsoft logo white text version">
            <a:extLst>
              <a:ext uri="{FF2B5EF4-FFF2-40B4-BE49-F238E27FC236}">
                <a16:creationId xmlns:a16="http://schemas.microsoft.com/office/drawing/2014/main" id="{923145A3-A9AB-4B3E-A898-5EC4C932840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297554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guide id="5" pos="2976">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14" name="MS logo white - EMF" descr="Microsoft logo white text version">
            <a:extLst>
              <a:ext uri="{FF2B5EF4-FFF2-40B4-BE49-F238E27FC236}">
                <a16:creationId xmlns:a16="http://schemas.microsoft.com/office/drawing/2014/main" id="{63E1BA19-1D9F-FC44-8A38-8C233C9CC48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
        <p:nvSpPr>
          <p:cNvPr id="15" name="Title 1">
            <a:extLst>
              <a:ext uri="{FF2B5EF4-FFF2-40B4-BE49-F238E27FC236}">
                <a16:creationId xmlns:a16="http://schemas.microsoft.com/office/drawing/2014/main" id="{9A95C66C-5C96-2344-B6A3-F56B3F7963BA}"/>
              </a:ext>
            </a:extLst>
          </p:cNvPr>
          <p:cNvSpPr>
            <a:spLocks noGrp="1"/>
          </p:cNvSpPr>
          <p:nvPr userDrawn="1">
            <p:ph type="title" hasCustomPrompt="1"/>
          </p:nvPr>
        </p:nvSpPr>
        <p:spPr>
          <a:xfrm>
            <a:off x="584200" y="2425780"/>
            <a:ext cx="4140200" cy="1107996"/>
          </a:xfrm>
          <a:noFill/>
        </p:spPr>
        <p:txBody>
          <a:bodyPr wrap="square"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dirty="0"/>
              <a:t>Event name or presentation title </a:t>
            </a:r>
          </a:p>
        </p:txBody>
      </p:sp>
      <p:sp>
        <p:nvSpPr>
          <p:cNvPr id="16" name="Text Placeholder 4">
            <a:extLst>
              <a:ext uri="{FF2B5EF4-FFF2-40B4-BE49-F238E27FC236}">
                <a16:creationId xmlns:a16="http://schemas.microsoft.com/office/drawing/2014/main" id="{CEB75608-737B-0C4E-85B1-321723083970}"/>
              </a:ext>
            </a:extLst>
          </p:cNvPr>
          <p:cNvSpPr>
            <a:spLocks noGrp="1"/>
          </p:cNvSpPr>
          <p:nvPr userDrawn="1">
            <p:ph type="body" sz="quarter" idx="12" hasCustomPrompt="1"/>
          </p:nvPr>
        </p:nvSpPr>
        <p:spPr>
          <a:xfrm>
            <a:off x="584200" y="3962400"/>
            <a:ext cx="41402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 text</a:t>
            </a:r>
          </a:p>
        </p:txBody>
      </p:sp>
      <p:pic>
        <p:nvPicPr>
          <p:cNvPr id="6" name="Picture 5" descr="Microsoft Ignite cube graphic">
            <a:extLst>
              <a:ext uri="{FF2B5EF4-FFF2-40B4-BE49-F238E27FC236}">
                <a16:creationId xmlns:a16="http://schemas.microsoft.com/office/drawing/2014/main" id="{80D4BB00-622A-BD4E-A722-AD10CF5FFE4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334000" y="1"/>
            <a:ext cx="6857999" cy="6858000"/>
          </a:xfrm>
          <a:prstGeom prst="rect">
            <a:avLst/>
          </a:prstGeom>
        </p:spPr>
      </p:pic>
    </p:spTree>
    <p:extLst>
      <p:ext uri="{BB962C8B-B14F-4D97-AF65-F5344CB8AC3E}">
        <p14:creationId xmlns:p14="http://schemas.microsoft.com/office/powerpoint/2010/main" val="2379680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quare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dirty="0"/>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dirty="0"/>
              <a:t>Speaker name or subtitle</a:t>
            </a:r>
          </a:p>
        </p:txBody>
      </p:sp>
      <p:pic>
        <p:nvPicPr>
          <p:cNvPr id="6" name="Picture 5" descr="A person sitting at a table using a computer&#10;&#10;Description automatically generated">
            <a:extLst>
              <a:ext uri="{FF2B5EF4-FFF2-40B4-BE49-F238E27FC236}">
                <a16:creationId xmlns:a16="http://schemas.microsoft.com/office/drawing/2014/main" id="{1B5497F1-768F-45ED-85F1-D14B37BE1F76}"/>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8000" cy="6858000"/>
          </a:xfrm>
          <a:prstGeom prst="rect">
            <a:avLst/>
          </a:prstGeom>
        </p:spPr>
      </p:pic>
      <p:pic>
        <p:nvPicPr>
          <p:cNvPr id="8" name="MS logo white - EMF" descr="Microsoft logo white text version">
            <a:extLst>
              <a:ext uri="{FF2B5EF4-FFF2-40B4-BE49-F238E27FC236}">
                <a16:creationId xmlns:a16="http://schemas.microsoft.com/office/drawing/2014/main" id="{CEC508C3-17C5-4527-A00C-7B974C95D11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1893290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1581824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8737549"/>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636707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4488576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4281832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71547972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dirty="0"/>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CC6E92E5-E859-445F-856B-33F974FA3AC2}"/>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186667143"/>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6" orient="horz" pos="904">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dirty="0"/>
              <a:t>Click to edit Master title style</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2DBE4BB-02BC-403B-BD4E-F269E8077083}"/>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4358561"/>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5" orient="horz" pos="2160">
          <p15:clr>
            <a:srgbClr val="FBAE4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96526"/>
            <a:ext cx="4163125" cy="3272512"/>
          </a:xfrm>
        </p:spPr>
        <p:txBody>
          <a:bodyPr anchor="t"/>
          <a:lstStyle>
            <a:lvl1pPr>
              <a:defRPr sz="2800"/>
            </a:lvl1pPr>
          </a:lstStyle>
          <a:p>
            <a:r>
              <a:rPr lang="en-US" dirty="0"/>
              <a:t>Square photo layout with smaller text</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AB7A8995-AE4E-430B-AF29-B4D106F867E8}"/>
              </a:ext>
            </a:extLst>
          </p:cNvPr>
          <p:cNvSpPr>
            <a:spLocks noGrp="1"/>
          </p:cNvSpPr>
          <p:nvPr>
            <p:ph type="pic" sz="quarter" idx="11" hasCustomPrompt="1"/>
          </p:nvPr>
        </p:nvSpPr>
        <p:spPr bwMode="gray">
          <a:xfrm>
            <a:off x="5334000" y="0"/>
            <a:ext cx="6858000" cy="6858000"/>
          </a:xfrm>
          <a:blipFill dpi="0" rotWithShape="1">
            <a:blip r:embed="rId2">
              <a:extLst>
                <a:ext uri="{28A0092B-C50C-407E-A947-70E740481C1C}">
                  <a14:useLocalDpi xmlns:a14="http://schemas.microsoft.com/office/drawing/2010/main" val="0"/>
                </a:ext>
              </a:extLst>
            </a:blip>
            <a:srcRect/>
            <a:stretch>
              <a:fillRect/>
            </a:stretch>
          </a:blipFill>
        </p:spPr>
        <p:txBody>
          <a:bodyPr lIns="0" tIns="210312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06041248"/>
      </p:ext>
    </p:extLst>
  </p:cSld>
  <p:clrMapOvr>
    <a:masterClrMapping/>
  </p:clrMapOvr>
  <p:transition>
    <p:fade/>
  </p:transition>
  <p:extLst>
    <p:ext uri="{DCECCB84-F9BA-43D5-87BE-67443E8EF086}">
      <p15:sldGuideLst xmlns:p15="http://schemas.microsoft.com/office/powerpoint/2012/main">
        <p15:guide id="2" pos="3360">
          <p15:clr>
            <a:srgbClr val="FBAE4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0" y="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80439675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gray">
          <a:xfrm>
            <a:off x="-2381" y="2286000"/>
            <a:ext cx="12192000" cy="4572000"/>
          </a:xfrm>
          <a:blipFill>
            <a:blip r:embed="rId2"/>
            <a:stretch>
              <a:fillRect/>
            </a:stretch>
          </a:blipFill>
        </p:spPr>
        <p:txBody>
          <a:bodyPr vert="horz" wrap="square" lIns="0" tIns="1097280" rIns="0" bIns="0" rtlCol="0" anchor="t" anchorCtr="0">
            <a:noAutofit/>
          </a:bodyPr>
          <a:lstStyle>
            <a:lvl1pPr marL="0" indent="0" algn="ctr">
              <a:buNone/>
              <a:defRPr lang="en-US" sz="14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698744971"/>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245362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dirty="0"/>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FFFFFF"/>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02683535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4220104164"/>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ctr">
              <a:spcBef>
                <a:spcPts val="0"/>
              </a:spcBef>
              <a:buNone/>
              <a:defRPr sz="2000"/>
            </a:lvl1pPr>
          </a:lstStyle>
          <a:p>
            <a:pPr lvl="0"/>
            <a:r>
              <a:rPr lang="en-US" dirty="0"/>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gray">
          <a:xfrm>
            <a:off x="3413908"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gray">
          <a:xfrm>
            <a:off x="6245204"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ctr">
              <a:spcBef>
                <a:spcPts val="0"/>
              </a:spcBef>
              <a:buNone/>
              <a:defRPr sz="2000"/>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gray">
          <a:xfrm>
            <a:off x="9076500"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FFFFFF"/>
                </a:solidFill>
                <a:latin typeface="+mn-lt"/>
                <a:cs typeface="Segoe UI" panose="020B0502040204020203" pitchFamily="34" charset="0"/>
              </a:defRPr>
            </a:lvl1pPr>
          </a:lstStyle>
          <a:p>
            <a:r>
              <a:rPr lang="en-US" dirty="0"/>
              <a:t>Dag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778541594"/>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creenshot and caption">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D883269-C75C-4B87-8CD9-BE4E94E2BFF3}"/>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2C923CE-7CB3-4CF0-AAA2-722B1683A109}"/>
              </a:ext>
            </a:extLst>
          </p:cNvPr>
          <p:cNvSpPr>
            <a:spLocks noGrp="1"/>
          </p:cNvSpPr>
          <p:nvPr>
            <p:ph type="body" sz="quarter" idx="13" hasCustomPrompt="1"/>
          </p:nvPr>
        </p:nvSpPr>
        <p:spPr>
          <a:xfrm>
            <a:off x="8115300" y="2017713"/>
            <a:ext cx="3494088" cy="4251325"/>
          </a:xfrm>
        </p:spPr>
        <p:txBody>
          <a:bodyPr/>
          <a:lstStyle>
            <a:lvl1pPr marL="0" indent="0">
              <a:buFontTx/>
              <a:buNone/>
              <a:defRPr sz="2000"/>
            </a:lvl1pPr>
          </a:lstStyle>
          <a:p>
            <a:pPr lvl="0"/>
            <a:r>
              <a:rPr lang="en-US" dirty="0"/>
              <a:t>Add a caption</a:t>
            </a:r>
          </a:p>
        </p:txBody>
      </p:sp>
      <p:sp>
        <p:nvSpPr>
          <p:cNvPr id="3" name="Picture Placeholder 2" descr="This screenshot is a 'placeholder' only. Drag or drop your screen shot here, or click and tap the center to insert a photo.">
            <a:extLst>
              <a:ext uri="{FF2B5EF4-FFF2-40B4-BE49-F238E27FC236}">
                <a16:creationId xmlns:a16="http://schemas.microsoft.com/office/drawing/2014/main" id="{32952E5A-3BE5-4580-872E-DC3A31E8D445}"/>
              </a:ext>
            </a:extLst>
          </p:cNvPr>
          <p:cNvSpPr>
            <a:spLocks noGrp="1"/>
          </p:cNvSpPr>
          <p:nvPr>
            <p:ph type="pic" sz="quarter" idx="12" hasCustomPrompt="1"/>
          </p:nvPr>
        </p:nvSpPr>
        <p:spPr bwMode="gray">
          <a:xfrm>
            <a:off x="582612" y="1436688"/>
            <a:ext cx="7253288" cy="4832350"/>
          </a:xfrm>
          <a:blipFill>
            <a:blip r:embed="rId2"/>
            <a:stretch>
              <a:fillRect/>
            </a:stretch>
          </a:blipFill>
        </p:spPr>
        <p:txBody>
          <a:bodyPr bIns="1005840" anchor="ctr">
            <a:noAutofit/>
          </a:bodyPr>
          <a:lstStyle>
            <a:lvl1pPr marL="0" indent="0" algn="ctr">
              <a:buNone/>
              <a:defRPr sz="1000" b="1">
                <a:solidFill>
                  <a:srgbClr val="000000"/>
                </a:solidFill>
              </a:defRPr>
            </a:lvl1pPr>
          </a:lstStyle>
          <a:p>
            <a:r>
              <a:rPr lang="en-US" dirty="0"/>
              <a:t>Drag &amp; drop a screenshot </a:t>
            </a:r>
            <a:br>
              <a:rPr lang="en-US" dirty="0"/>
            </a:br>
            <a:r>
              <a:rPr lang="en-US" dirty="0"/>
              <a:t>here or click or tap icon </a:t>
            </a:r>
            <a:br>
              <a:rPr lang="en-US" dirty="0"/>
            </a:br>
            <a:r>
              <a:rPr lang="en-US" dirty="0"/>
              <a:t>below to insert </a:t>
            </a:r>
          </a:p>
        </p:txBody>
      </p:sp>
    </p:spTree>
    <p:extLst>
      <p:ext uri="{BB962C8B-B14F-4D97-AF65-F5344CB8AC3E}">
        <p14:creationId xmlns:p14="http://schemas.microsoft.com/office/powerpoint/2010/main" val="1633274561"/>
      </p:ext>
    </p:extLst>
  </p:cSld>
  <p:clrMapOvr>
    <a:masterClrMapping/>
  </p:clrMapOvr>
  <p:transition>
    <p:fade/>
  </p:transition>
  <p:extLst>
    <p:ext uri="{DCECCB84-F9BA-43D5-87BE-67443E8EF086}">
      <p15:sldGuideLst xmlns:p15="http://schemas.microsoft.com/office/powerpoint/2012/main">
        <p15:guide id="20" pos="4937">
          <p15:clr>
            <a:srgbClr val="5ACBF0"/>
          </p15:clr>
        </p15:guide>
        <p15:guide id="21" pos="5112">
          <p15:clr>
            <a:srgbClr val="5ACBF0"/>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a:xfrm>
            <a:off x="584200" y="2305840"/>
            <a:ext cx="3468956" cy="3963193"/>
          </a:xfrm>
        </p:spPr>
        <p:txBody>
          <a:bodyPr/>
          <a:lstStyle>
            <a:lvl1pPr>
              <a:defRPr sz="3600">
                <a:solidFill>
                  <a:schemeClr val="tx1"/>
                </a:solidFill>
              </a:defRPr>
            </a:lvl1pPr>
          </a:lstStyle>
          <a:p>
            <a:r>
              <a:rPr lang="en-US"/>
              <a:t>Click to edit Master title style</a:t>
            </a:r>
            <a:endParaRPr lang="en-US" dirty="0"/>
          </a:p>
        </p:txBody>
      </p:sp>
      <p:sp>
        <p:nvSpPr>
          <p:cNvPr id="7" name="Text Placeholder 6">
            <a:extLst>
              <a:ext uri="{FF2B5EF4-FFF2-40B4-BE49-F238E27FC236}">
                <a16:creationId xmlns:a16="http://schemas.microsoft.com/office/drawing/2014/main" id="{A08DBB0A-21C9-483B-83DA-E59B5C357879}"/>
              </a:ext>
            </a:extLst>
          </p:cNvPr>
          <p:cNvSpPr>
            <a:spLocks noGrp="1"/>
          </p:cNvSpPr>
          <p:nvPr>
            <p:ph type="body" sz="quarter" idx="10"/>
          </p:nvPr>
        </p:nvSpPr>
        <p:spPr>
          <a:xfrm>
            <a:off x="4646104" y="2447038"/>
            <a:ext cx="6961188" cy="3821999"/>
          </a:xfrm>
        </p:spPr>
        <p:txBody>
          <a:bodyPr/>
          <a:lstStyle>
            <a:lvl1pPr marL="0" indent="0">
              <a:spcAft>
                <a:spcPts val="1200"/>
              </a:spcAft>
              <a:buNone/>
              <a:defRPr sz="2400"/>
            </a:lvl1pPr>
            <a:lvl2pPr marL="228600" indent="0">
              <a:buNone/>
              <a:defRPr/>
            </a:lvl2pPr>
          </a:lstStyle>
          <a:p>
            <a:pPr lvl="0"/>
            <a:r>
              <a:rPr lang="en-US"/>
              <a:t>Click to edit Master text styles</a:t>
            </a:r>
          </a:p>
        </p:txBody>
      </p:sp>
      <p:cxnSp>
        <p:nvCxnSpPr>
          <p:cNvPr id="4" name="Straight Connector 3">
            <a:extLst>
              <a:ext uri="{FF2B5EF4-FFF2-40B4-BE49-F238E27FC236}">
                <a16:creationId xmlns:a16="http://schemas.microsoft.com/office/drawing/2014/main" id="{B9FD800B-7DF4-487A-ADA4-F44FB0D5A337}"/>
              </a:ext>
              <a:ext uri="{C183D7F6-B498-43B3-948B-1728B52AA6E4}">
                <adec:decorative xmlns:adec="http://schemas.microsoft.com/office/drawing/2017/decorative" val="1"/>
              </a:ext>
            </a:extLst>
          </p:cNvPr>
          <p:cNvCxnSpPr/>
          <p:nvPr userDrawn="1"/>
        </p:nvCxnSpPr>
        <p:spPr>
          <a:xfrm>
            <a:off x="588263" y="2017713"/>
            <a:ext cx="3477325"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17D0DD9-81B9-4F58-9346-51EE2B8F81A3}"/>
              </a:ext>
              <a:ext uri="{C183D7F6-B498-43B3-948B-1728B52AA6E4}">
                <adec:decorative xmlns:adec="http://schemas.microsoft.com/office/drawing/2017/decorative" val="1"/>
              </a:ext>
            </a:extLst>
          </p:cNvPr>
          <p:cNvCxnSpPr>
            <a:cxnSpLocks/>
          </p:cNvCxnSpPr>
          <p:nvPr userDrawn="1"/>
        </p:nvCxnSpPr>
        <p:spPr>
          <a:xfrm>
            <a:off x="4648200" y="2017713"/>
            <a:ext cx="6961188" cy="0"/>
          </a:xfrm>
          <a:prstGeom prst="line">
            <a:avLst/>
          </a:prstGeom>
          <a:ln w="12700">
            <a:solidFill>
              <a:schemeClr val="tx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4151144"/>
      </p:ext>
    </p:extLst>
  </p:cSld>
  <p:clrMapOvr>
    <a:masterClrMapping/>
  </p:clrMapOvr>
  <p:transition>
    <p:fade/>
  </p:transition>
  <p:extLst>
    <p:ext uri="{DCECCB84-F9BA-43D5-87BE-67443E8EF086}">
      <p15:sldGuideLst xmlns:p15="http://schemas.microsoft.com/office/powerpoint/2012/main">
        <p15:guide id="12" pos="2561">
          <p15:clr>
            <a:srgbClr val="5ACBF0"/>
          </p15:clr>
        </p15:guide>
        <p15:guide id="13" pos="2744">
          <p15:clr>
            <a:srgbClr val="5ACBF0"/>
          </p15:clr>
        </p15:guide>
        <p15:guide id="28" orient="horz" pos="905">
          <p15:clr>
            <a:srgbClr val="5ACBF0"/>
          </p15:clr>
        </p15:guide>
        <p15:guide id="29" orient="horz" pos="1271">
          <p15:clr>
            <a:srgbClr val="5ACBF0"/>
          </p15:clr>
        </p15:guide>
        <p15:guide id="32" orient="horz" pos="1728">
          <p15:clr>
            <a:srgbClr val="FBAE40"/>
          </p15:clr>
        </p15:guide>
        <p15:guide id="33" pos="2928">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tx1"/>
                </a:solidFill>
              </a:defRPr>
            </a:lvl1pPr>
          </a:lstStyle>
          <a:p>
            <a:r>
              <a:rPr lang="en-US" dirty="0"/>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dirty="0"/>
              <a:t>Edit Master text styles</a:t>
            </a:r>
          </a:p>
        </p:txBody>
      </p:sp>
    </p:spTree>
    <p:extLst>
      <p:ext uri="{BB962C8B-B14F-4D97-AF65-F5344CB8AC3E}">
        <p14:creationId xmlns:p14="http://schemas.microsoft.com/office/powerpoint/2010/main" val="252237956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text side by side 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DEC010-DDB9-42D4-B78F-4D54E3BEA4FF}"/>
              </a:ext>
              <a:ext uri="{C183D7F6-B498-43B3-948B-1728B52AA6E4}">
                <adec:decorative xmlns:adec="http://schemas.microsoft.com/office/drawing/2017/decorative" val="1"/>
              </a:ext>
            </a:extLst>
          </p:cNvPr>
          <p:cNvSpPr/>
          <p:nvPr userDrawn="1"/>
        </p:nvSpPr>
        <p:spPr bwMode="blackWhite">
          <a:xfrm>
            <a:off x="0" y="0"/>
            <a:ext cx="4356100" cy="68580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4">
            <a:extLst>
              <a:ext uri="{FF2B5EF4-FFF2-40B4-BE49-F238E27FC236}">
                <a16:creationId xmlns:a16="http://schemas.microsoft.com/office/drawing/2014/main" id="{CCF6E003-50E5-45D8-A623-8E629A545CBD}"/>
              </a:ext>
            </a:extLst>
          </p:cNvPr>
          <p:cNvSpPr>
            <a:spLocks noGrp="1"/>
          </p:cNvSpPr>
          <p:nvPr>
            <p:ph type="title" hasCustomPrompt="1"/>
          </p:nvPr>
        </p:nvSpPr>
        <p:spPr>
          <a:xfrm>
            <a:off x="588263" y="585788"/>
            <a:ext cx="3183637" cy="5683250"/>
          </a:xfrm>
        </p:spPr>
        <p:txBody>
          <a:bodyPr anchor="ctr"/>
          <a:lstStyle>
            <a:lvl1pPr>
              <a:defRPr>
                <a:solidFill>
                  <a:schemeClr val="bg1"/>
                </a:solidFill>
              </a:defRPr>
            </a:lvl1pPr>
          </a:lstStyle>
          <a:p>
            <a:r>
              <a:rPr lang="en-US" dirty="0"/>
              <a:t>Title</a:t>
            </a:r>
          </a:p>
        </p:txBody>
      </p:sp>
      <p:sp>
        <p:nvSpPr>
          <p:cNvPr id="4" name="Text Placeholder 6">
            <a:extLst>
              <a:ext uri="{FF2B5EF4-FFF2-40B4-BE49-F238E27FC236}">
                <a16:creationId xmlns:a16="http://schemas.microsoft.com/office/drawing/2014/main" id="{55F69672-DC8B-4F90-8167-6367A65F8F78}"/>
              </a:ext>
            </a:extLst>
          </p:cNvPr>
          <p:cNvSpPr>
            <a:spLocks noGrp="1"/>
          </p:cNvSpPr>
          <p:nvPr>
            <p:ph type="body" sz="quarter" idx="10"/>
          </p:nvPr>
        </p:nvSpPr>
        <p:spPr>
          <a:xfrm>
            <a:off x="4938315" y="585788"/>
            <a:ext cx="6669658" cy="5683250"/>
          </a:xfrm>
        </p:spPr>
        <p:txBody>
          <a:bodyPr anchor="ctr" anchorCtr="0"/>
          <a:lstStyle>
            <a:lvl1pPr marL="0" indent="0">
              <a:spcAft>
                <a:spcPts val="1200"/>
              </a:spcAft>
              <a:buNone/>
              <a:defRPr sz="2800"/>
            </a:lvl1pPr>
            <a:lvl2pPr marL="228600" indent="0">
              <a:buNone/>
              <a:defRPr/>
            </a:lvl2pPr>
          </a:lstStyle>
          <a:p>
            <a:pPr lvl="0"/>
            <a:r>
              <a:rPr lang="en-US" dirty="0"/>
              <a:t>Edit Master text styles</a:t>
            </a:r>
          </a:p>
        </p:txBody>
      </p:sp>
    </p:spTree>
    <p:extLst>
      <p:ext uri="{BB962C8B-B14F-4D97-AF65-F5344CB8AC3E}">
        <p14:creationId xmlns:p14="http://schemas.microsoft.com/office/powerpoint/2010/main" val="332627317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14" pos="3110">
          <p15:clr>
            <a:srgbClr val="5ACBF0"/>
          </p15:clr>
        </p15:guide>
        <p15:guide id="29" orient="horz" pos="2160">
          <p15:clr>
            <a:srgbClr val="FDE53C"/>
          </p15:clr>
        </p15:guide>
        <p15:guide id="30" pos="2376">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dirty="0"/>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0" indent="0">
              <a:buNone/>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4790780"/>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FDE53C"/>
          </p15:clr>
        </p15:guide>
        <p15:guide id="30" pos="2376">
          <p15:clr>
            <a:srgbClr val="5ACBF0"/>
          </p15:clr>
        </p15:guide>
        <p15:guide id="31" pos="3113">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4160520" cy="498598"/>
          </a:xfrm>
          <a:noFill/>
        </p:spPr>
        <p:txBody>
          <a:bodyPr wrap="square" lIns="0" tIns="0" rIns="0" bIns="0" anchor="b"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585216" y="3977319"/>
            <a:ext cx="4160520" cy="338554"/>
          </a:xfrm>
          <a:noFill/>
        </p:spPr>
        <p:txBody>
          <a:bodyPr wrap="square" lIns="0" tIns="0" rIns="0" bIns="0">
            <a:noAutofit/>
          </a:bodyPr>
          <a:lstStyle>
            <a:lvl1pPr marL="0" indent="0">
              <a:spcBef>
                <a:spcPts val="0"/>
              </a:spcBef>
              <a:spcAft>
                <a:spcPts val="0"/>
              </a:spcAft>
              <a:buFont typeface="Arial" panose="020B0604020202020204" pitchFamily="34" charset="0"/>
              <a:buNone/>
              <a:defRPr sz="2200" spc="0" baseline="0">
                <a:gradFill>
                  <a:gsLst>
                    <a:gs pos="0">
                      <a:schemeClr val="tx1"/>
                    </a:gs>
                    <a:gs pos="100000">
                      <a:schemeClr val="tx1"/>
                    </a:gs>
                  </a:gsLst>
                  <a:lin ang="5400000" scaled="0"/>
                </a:gradFill>
                <a:latin typeface="+mn-lt"/>
              </a:defRPr>
            </a:lvl1pPr>
          </a:lstStyle>
          <a:p>
            <a:pPr lvl="0"/>
            <a:r>
              <a:rPr lang="en-US" dirty="0"/>
              <a:t>Speaker name</a:t>
            </a:r>
          </a:p>
        </p:txBody>
      </p:sp>
      <p:pic>
        <p:nvPicPr>
          <p:cNvPr id="6" name="Picture 5" descr="Microsoft Ignite cube graphic">
            <a:extLst>
              <a:ext uri="{FF2B5EF4-FFF2-40B4-BE49-F238E27FC236}">
                <a16:creationId xmlns:a16="http://schemas.microsoft.com/office/drawing/2014/main" id="{3AD0DC0A-7B9F-4357-8D47-F407E99ED68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0"/>
            <a:ext cx="6858000" cy="6858000"/>
          </a:xfrm>
          <a:prstGeom prst="rect">
            <a:avLst/>
          </a:prstGeom>
        </p:spPr>
      </p:pic>
    </p:spTree>
    <p:extLst>
      <p:ext uri="{BB962C8B-B14F-4D97-AF65-F5344CB8AC3E}">
        <p14:creationId xmlns:p14="http://schemas.microsoft.com/office/powerpoint/2010/main" val="3109805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3" orient="horz" pos="1910">
          <p15:clr>
            <a:srgbClr val="5ACBF0"/>
          </p15:clr>
        </p15:guide>
        <p15:guide id="4" orient="horz" pos="2505">
          <p15:clr>
            <a:srgbClr val="5ACBF0"/>
          </p15:clr>
        </p15:guide>
        <p15:guide id="5" pos="3840">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4160520" cy="498598"/>
          </a:xfrm>
          <a:noFill/>
        </p:spPr>
        <p:txBody>
          <a:bodyPr wrap="square" lIns="0" tIns="0" rIns="0" bIns="0" anchor="b" anchorCtr="0">
            <a:no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t>Section title</a:t>
            </a:r>
          </a:p>
        </p:txBody>
      </p:sp>
      <p:pic>
        <p:nvPicPr>
          <p:cNvPr id="5" name="Picture 4" descr="Microsoft Ignite cube graphic">
            <a:extLst>
              <a:ext uri="{FF2B5EF4-FFF2-40B4-BE49-F238E27FC236}">
                <a16:creationId xmlns:a16="http://schemas.microsoft.com/office/drawing/2014/main" id="{DDF24A8E-E5A8-4838-91D5-F11134AF6A81}"/>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334000" y="1"/>
            <a:ext cx="6857999" cy="6858000"/>
          </a:xfrm>
          <a:prstGeom prst="rect">
            <a:avLst/>
          </a:prstGeom>
        </p:spPr>
      </p:pic>
    </p:spTree>
    <p:extLst>
      <p:ext uri="{BB962C8B-B14F-4D97-AF65-F5344CB8AC3E}">
        <p14:creationId xmlns:p14="http://schemas.microsoft.com/office/powerpoint/2010/main" val="1692755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5ACBF0"/>
          </p15:clr>
        </p15:guide>
        <p15:guide id="3" orient="horz" pos="191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2018982"/>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1272" userDrawn="1">
          <p15:clr>
            <a:srgbClr val="5ACBF0"/>
          </p15:clr>
        </p15:guide>
        <p15:guide id="3" orient="horz" pos="904" userDrawn="1">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864656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34788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dirty="0"/>
              <a:t>Software code slide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9842970"/>
      </p:ext>
    </p:extLst>
  </p:cSld>
  <p:clrMapOvr>
    <a:masterClrMapping/>
  </p:clrMapOvr>
  <p:transition>
    <p:fade/>
  </p:transition>
  <p:extLst>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265F69A1-0401-4DF8-B507-FBC3C22705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041649924"/>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Tree>
    <p:extLst>
      <p:ext uri="{BB962C8B-B14F-4D97-AF65-F5344CB8AC3E}">
        <p14:creationId xmlns:p14="http://schemas.microsoft.com/office/powerpoint/2010/main" val="281768625"/>
      </p:ext>
    </p:extLst>
  </p:cSld>
  <p:clrMapOvr>
    <a:masterClrMapping/>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34" Type="http://schemas.openxmlformats.org/officeDocument/2006/relationships/image" Target="../media/image1.emf"/><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theme" Target="../theme/theme2.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slideLayout" Target="../slideLayouts/slideLayout60.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slideLayout" Target="../slideLayouts/slideLayout63.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slideLayout" Target="../slideLayouts/slideLayout62.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slideLayout" Target="../slideLayouts/slideLayout61.xml"/><Relationship Id="rId8"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33" Type="http://schemas.openxmlformats.org/officeDocument/2006/relationships/image" Target="../media/image1.emf"/><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29" Type="http://schemas.openxmlformats.org/officeDocument/2006/relationships/slideLayout" Target="../slideLayouts/slideLayout92.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32" Type="http://schemas.openxmlformats.org/officeDocument/2006/relationships/theme" Target="../theme/theme3.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28" Type="http://schemas.openxmlformats.org/officeDocument/2006/relationships/slideLayout" Target="../slideLayouts/slideLayout91.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31" Type="http://schemas.openxmlformats.org/officeDocument/2006/relationships/slideLayout" Target="../slideLayouts/slideLayout94.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slideLayout" Target="../slideLayouts/slideLayout90.xml"/><Relationship Id="rId30" Type="http://schemas.openxmlformats.org/officeDocument/2006/relationships/slideLayout" Target="../slideLayouts/slideLayout93.xml"/><Relationship Id="rId8"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3"/>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832" r:id="rId1"/>
    <p:sldLayoutId id="2147484577" r:id="rId2"/>
    <p:sldLayoutId id="2147484610" r:id="rId3"/>
    <p:sldLayoutId id="2147484833" r:id="rId4"/>
    <p:sldLayoutId id="2147484834" r:id="rId5"/>
    <p:sldLayoutId id="2147484710" r:id="rId6"/>
    <p:sldLayoutId id="2147484240" r:id="rId7"/>
    <p:sldLayoutId id="2147484736" r:id="rId8"/>
    <p:sldLayoutId id="2147484474" r:id="rId9"/>
    <p:sldLayoutId id="2147484639" r:id="rId10"/>
    <p:sldLayoutId id="2147484603" r:id="rId11"/>
    <p:sldLayoutId id="2147484751" r:id="rId12"/>
    <p:sldLayoutId id="2147484752" r:id="rId13"/>
    <p:sldLayoutId id="2147484777" r:id="rId14"/>
    <p:sldLayoutId id="2147484835" r:id="rId15"/>
    <p:sldLayoutId id="2147484836" r:id="rId16"/>
    <p:sldLayoutId id="2147484837" r:id="rId17"/>
    <p:sldLayoutId id="2147484838" r:id="rId18"/>
    <p:sldLayoutId id="2147484839" r:id="rId19"/>
    <p:sldLayoutId id="2147484783" r:id="rId20"/>
    <p:sldLayoutId id="2147484784" r:id="rId21"/>
    <p:sldLayoutId id="2147484785" r:id="rId22"/>
    <p:sldLayoutId id="2147484786" r:id="rId23"/>
    <p:sldLayoutId id="2147484787" r:id="rId24"/>
    <p:sldLayoutId id="2147484249" r:id="rId25"/>
    <p:sldLayoutId id="2147484584" r:id="rId26"/>
    <p:sldLayoutId id="2147484671" r:id="rId27"/>
    <p:sldLayoutId id="2147484673" r:id="rId28"/>
    <p:sldLayoutId id="2147484585" r:id="rId29"/>
    <p:sldLayoutId id="2147484299" r:id="rId30"/>
    <p:sldLayoutId id="2147484263" r:id="rId3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4"/>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3237335655"/>
      </p:ext>
    </p:extLst>
  </p:cSld>
  <p:clrMap bg1="lt1" tx1="dk1" bg2="lt2" tx2="dk2" accent1="accent1" accent2="accent2" accent3="accent3" accent4="accent4" accent5="accent5" accent6="accent6" hlink="hlink" folHlink="folHlink"/>
  <p:sldLayoutIdLst>
    <p:sldLayoutId id="2147484841" r:id="rId1"/>
    <p:sldLayoutId id="2147484842" r:id="rId2"/>
    <p:sldLayoutId id="2147484843" r:id="rId3"/>
    <p:sldLayoutId id="2147484844" r:id="rId4"/>
    <p:sldLayoutId id="2147484845" r:id="rId5"/>
    <p:sldLayoutId id="2147484846" r:id="rId6"/>
    <p:sldLayoutId id="2147484847" r:id="rId7"/>
    <p:sldLayoutId id="2147484848" r:id="rId8"/>
    <p:sldLayoutId id="2147484849" r:id="rId9"/>
    <p:sldLayoutId id="2147484850" r:id="rId10"/>
    <p:sldLayoutId id="2147484851" r:id="rId11"/>
    <p:sldLayoutId id="2147484852" r:id="rId12"/>
    <p:sldLayoutId id="2147484853" r:id="rId13"/>
    <p:sldLayoutId id="2147484854" r:id="rId14"/>
    <p:sldLayoutId id="2147484855" r:id="rId15"/>
    <p:sldLayoutId id="2147484856" r:id="rId16"/>
    <p:sldLayoutId id="2147484857" r:id="rId17"/>
    <p:sldLayoutId id="2147484858" r:id="rId18"/>
    <p:sldLayoutId id="2147484859" r:id="rId19"/>
    <p:sldLayoutId id="2147484860" r:id="rId20"/>
    <p:sldLayoutId id="2147484861" r:id="rId21"/>
    <p:sldLayoutId id="2147484862" r:id="rId22"/>
    <p:sldLayoutId id="2147484863" r:id="rId23"/>
    <p:sldLayoutId id="2147484864" r:id="rId24"/>
    <p:sldLayoutId id="2147484865" r:id="rId25"/>
    <p:sldLayoutId id="2147484866" r:id="rId26"/>
    <p:sldLayoutId id="2147484867" r:id="rId27"/>
    <p:sldLayoutId id="2147484868" r:id="rId28"/>
    <p:sldLayoutId id="2147484869" r:id="rId29"/>
    <p:sldLayoutId id="2147484870" r:id="rId30"/>
    <p:sldLayoutId id="2147484871" r:id="rId31"/>
    <p:sldLayoutId id="2147484908" r:id="rId32"/>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endParaRPr lang="en-US" dirty="0"/>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3"/>
          <a:srcRect l="762"/>
          <a:stretch/>
        </p:blipFill>
        <p:spPr>
          <a:xfrm rot="5400000">
            <a:off x="9464500" y="2843773"/>
            <a:ext cx="6858000" cy="1170455"/>
          </a:xfrm>
          <a:prstGeom prst="rect">
            <a:avLst/>
          </a:prstGeom>
        </p:spPr>
      </p:pic>
    </p:spTree>
    <p:extLst>
      <p:ext uri="{BB962C8B-B14F-4D97-AF65-F5344CB8AC3E}">
        <p14:creationId xmlns:p14="http://schemas.microsoft.com/office/powerpoint/2010/main" val="79163514"/>
      </p:ext>
    </p:extLst>
  </p:cSld>
  <p:clrMap bg1="dk1" tx1="lt1" bg2="dk2" tx2="lt2" accent1="accent1" accent2="accent2" accent3="accent3" accent4="accent4" accent5="accent5" accent6="accent6" hlink="hlink" folHlink="folHlink"/>
  <p:sldLayoutIdLst>
    <p:sldLayoutId id="2147484873" r:id="rId1"/>
    <p:sldLayoutId id="2147484874" r:id="rId2"/>
    <p:sldLayoutId id="2147484904" r:id="rId3"/>
    <p:sldLayoutId id="2147484905" r:id="rId4"/>
    <p:sldLayoutId id="2147484877" r:id="rId5"/>
    <p:sldLayoutId id="2147484878" r:id="rId6"/>
    <p:sldLayoutId id="2147484879" r:id="rId7"/>
    <p:sldLayoutId id="2147484880" r:id="rId8"/>
    <p:sldLayoutId id="2147484881" r:id="rId9"/>
    <p:sldLayoutId id="2147484882" r:id="rId10"/>
    <p:sldLayoutId id="2147484883" r:id="rId11"/>
    <p:sldLayoutId id="2147484884" r:id="rId12"/>
    <p:sldLayoutId id="2147484885" r:id="rId13"/>
    <p:sldLayoutId id="2147484886" r:id="rId14"/>
    <p:sldLayoutId id="2147484887" r:id="rId15"/>
    <p:sldLayoutId id="2147484888" r:id="rId16"/>
    <p:sldLayoutId id="2147484889" r:id="rId17"/>
    <p:sldLayoutId id="2147484890" r:id="rId18"/>
    <p:sldLayoutId id="2147484891" r:id="rId19"/>
    <p:sldLayoutId id="2147484892" r:id="rId20"/>
    <p:sldLayoutId id="2147484893" r:id="rId21"/>
    <p:sldLayoutId id="2147484906" r:id="rId22"/>
    <p:sldLayoutId id="2147484907" r:id="rId23"/>
    <p:sldLayoutId id="2147484896" r:id="rId24"/>
    <p:sldLayoutId id="2147484897" r:id="rId25"/>
    <p:sldLayoutId id="2147484898" r:id="rId26"/>
    <p:sldLayoutId id="2147484899" r:id="rId27"/>
    <p:sldLayoutId id="2147484900" r:id="rId28"/>
    <p:sldLayoutId id="2147484901" r:id="rId29"/>
    <p:sldLayoutId id="2147484902" r:id="rId30"/>
    <p:sldLayoutId id="2147484903" r:id="rId31"/>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37.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37.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38.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hyperlink" Target="https://twitter.com/DavidWarnerII" TargetMode="External"/><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38.xml"/><Relationship Id="rId6" Type="http://schemas.openxmlformats.org/officeDocument/2006/relationships/image" Target="../media/image42.png"/><Relationship Id="rId5" Type="http://schemas.openxmlformats.org/officeDocument/2006/relationships/image" Target="../media/image39.png"/><Relationship Id="rId4" Type="http://schemas.openxmlformats.org/officeDocument/2006/relationships/image" Target="../media/image41.sv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38.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38.xml"/><Relationship Id="rId6" Type="http://schemas.openxmlformats.org/officeDocument/2006/relationships/image" Target="../media/image42.png"/><Relationship Id="rId5" Type="http://schemas.openxmlformats.org/officeDocument/2006/relationships/image" Target="../media/image39.png"/><Relationship Id="rId4" Type="http://schemas.openxmlformats.org/officeDocument/2006/relationships/image" Target="../media/image41.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7.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7.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13" Type="http://schemas.openxmlformats.org/officeDocument/2006/relationships/image" Target="../media/image56.jfif"/><Relationship Id="rId18" Type="http://schemas.openxmlformats.org/officeDocument/2006/relationships/image" Target="../media/image61.jfif"/><Relationship Id="rId26" Type="http://schemas.openxmlformats.org/officeDocument/2006/relationships/image" Target="../media/image69.jfif"/><Relationship Id="rId21" Type="http://schemas.openxmlformats.org/officeDocument/2006/relationships/image" Target="../media/image64.jfif"/><Relationship Id="rId34" Type="http://schemas.openxmlformats.org/officeDocument/2006/relationships/image" Target="../media/image77.png"/><Relationship Id="rId7" Type="http://schemas.openxmlformats.org/officeDocument/2006/relationships/image" Target="../media/image50.jfif"/><Relationship Id="rId12" Type="http://schemas.openxmlformats.org/officeDocument/2006/relationships/image" Target="../media/image55.png"/><Relationship Id="rId17" Type="http://schemas.openxmlformats.org/officeDocument/2006/relationships/image" Target="../media/image60.png"/><Relationship Id="rId25" Type="http://schemas.openxmlformats.org/officeDocument/2006/relationships/image" Target="../media/image68.jfif"/><Relationship Id="rId33" Type="http://schemas.openxmlformats.org/officeDocument/2006/relationships/image" Target="../media/image76.jfif"/><Relationship Id="rId38" Type="http://schemas.openxmlformats.org/officeDocument/2006/relationships/image" Target="../media/image81.jfif"/><Relationship Id="rId2" Type="http://schemas.openxmlformats.org/officeDocument/2006/relationships/image" Target="../media/image45.jfif"/><Relationship Id="rId16" Type="http://schemas.openxmlformats.org/officeDocument/2006/relationships/image" Target="../media/image59.jfif"/><Relationship Id="rId20" Type="http://schemas.openxmlformats.org/officeDocument/2006/relationships/image" Target="../media/image63.jfif"/><Relationship Id="rId29" Type="http://schemas.openxmlformats.org/officeDocument/2006/relationships/image" Target="../media/image72.jpg"/><Relationship Id="rId1" Type="http://schemas.openxmlformats.org/officeDocument/2006/relationships/slideLayout" Target="../slideLayouts/slideLayout63.xml"/><Relationship Id="rId6" Type="http://schemas.openxmlformats.org/officeDocument/2006/relationships/image" Target="../media/image49.jfif"/><Relationship Id="rId11" Type="http://schemas.openxmlformats.org/officeDocument/2006/relationships/image" Target="../media/image54.jfif"/><Relationship Id="rId24" Type="http://schemas.openxmlformats.org/officeDocument/2006/relationships/image" Target="../media/image67.png"/><Relationship Id="rId32" Type="http://schemas.openxmlformats.org/officeDocument/2006/relationships/image" Target="../media/image75.jfif"/><Relationship Id="rId37" Type="http://schemas.openxmlformats.org/officeDocument/2006/relationships/image" Target="../media/image80.jfif"/><Relationship Id="rId5" Type="http://schemas.openxmlformats.org/officeDocument/2006/relationships/image" Target="../media/image48.jfif"/><Relationship Id="rId15" Type="http://schemas.openxmlformats.org/officeDocument/2006/relationships/image" Target="../media/image58.jfif"/><Relationship Id="rId23" Type="http://schemas.openxmlformats.org/officeDocument/2006/relationships/image" Target="../media/image66.jfif"/><Relationship Id="rId28" Type="http://schemas.openxmlformats.org/officeDocument/2006/relationships/image" Target="../media/image71.jfif"/><Relationship Id="rId36" Type="http://schemas.openxmlformats.org/officeDocument/2006/relationships/image" Target="../media/image79.jfif"/><Relationship Id="rId10" Type="http://schemas.openxmlformats.org/officeDocument/2006/relationships/image" Target="../media/image53.jfif"/><Relationship Id="rId19" Type="http://schemas.openxmlformats.org/officeDocument/2006/relationships/image" Target="../media/image62.jfif"/><Relationship Id="rId31" Type="http://schemas.openxmlformats.org/officeDocument/2006/relationships/image" Target="../media/image74.jfif"/><Relationship Id="rId4" Type="http://schemas.openxmlformats.org/officeDocument/2006/relationships/image" Target="../media/image47.jfif"/><Relationship Id="rId9" Type="http://schemas.openxmlformats.org/officeDocument/2006/relationships/image" Target="../media/image52.jfif"/><Relationship Id="rId14" Type="http://schemas.openxmlformats.org/officeDocument/2006/relationships/image" Target="../media/image57.jfif"/><Relationship Id="rId22" Type="http://schemas.openxmlformats.org/officeDocument/2006/relationships/image" Target="../media/image65.jfif"/><Relationship Id="rId27" Type="http://schemas.openxmlformats.org/officeDocument/2006/relationships/image" Target="../media/image70.jfif"/><Relationship Id="rId30" Type="http://schemas.openxmlformats.org/officeDocument/2006/relationships/image" Target="../media/image73.png"/><Relationship Id="rId35" Type="http://schemas.openxmlformats.org/officeDocument/2006/relationships/image" Target="../media/image78.jfif"/><Relationship Id="rId8" Type="http://schemas.openxmlformats.org/officeDocument/2006/relationships/image" Target="../media/image51.jfif"/><Relationship Id="rId3" Type="http://schemas.openxmlformats.org/officeDocument/2006/relationships/image" Target="../media/image46.png"/></Relationships>
</file>

<file path=ppt/slides/_rels/slide3.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1.jpg"/><Relationship Id="rId7" Type="http://schemas.openxmlformats.org/officeDocument/2006/relationships/image" Target="../media/image25.jpg"/><Relationship Id="rId2" Type="http://schemas.openxmlformats.org/officeDocument/2006/relationships/notesSlide" Target="../notesSlides/notesSlide2.xml"/><Relationship Id="rId1" Type="http://schemas.openxmlformats.org/officeDocument/2006/relationships/slideLayout" Target="../slideLayouts/slideLayout58.xml"/><Relationship Id="rId6" Type="http://schemas.openxmlformats.org/officeDocument/2006/relationships/image" Target="../media/image24.jpg"/><Relationship Id="rId11" Type="http://schemas.openxmlformats.org/officeDocument/2006/relationships/image" Target="../media/image29.png"/><Relationship Id="rId5" Type="http://schemas.openxmlformats.org/officeDocument/2006/relationships/image" Target="../media/image23.jpg"/><Relationship Id="rId10" Type="http://schemas.openxmlformats.org/officeDocument/2006/relationships/image" Target="../media/image28.png"/><Relationship Id="rId4" Type="http://schemas.openxmlformats.org/officeDocument/2006/relationships/image" Target="../media/image22.jpg"/><Relationship Id="rId9"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37.xml"/><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37.xml"/><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7614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PnPjs Caching – Per Call Example</a:t>
            </a:r>
          </a:p>
        </p:txBody>
      </p:sp>
      <p:sp>
        <p:nvSpPr>
          <p:cNvPr id="5" name="Text Placeholder 4"/>
          <p:cNvSpPr>
            <a:spLocks noGrp="1"/>
          </p:cNvSpPr>
          <p:nvPr>
            <p:ph type="body" sz="quarter" idx="10"/>
          </p:nvPr>
        </p:nvSpPr>
        <p:spPr>
          <a:xfrm>
            <a:off x="932507" y="1237522"/>
            <a:ext cx="10674276" cy="5601533"/>
          </a:xfrm>
        </p:spPr>
        <p:txBody>
          <a:bodyPr/>
          <a:lstStyle/>
          <a:p>
            <a:r>
              <a:rPr lang="en-US" dirty="0"/>
              <a:t>import { </a:t>
            </a:r>
            <a:r>
              <a:rPr lang="en-US" dirty="0" err="1"/>
              <a:t>sp</a:t>
            </a:r>
            <a:r>
              <a:rPr lang="en-US" dirty="0"/>
              <a:t> } from "@</a:t>
            </a:r>
            <a:r>
              <a:rPr lang="en-US" dirty="0" err="1"/>
              <a:t>pnp</a:t>
            </a:r>
            <a:r>
              <a:rPr lang="en-US" dirty="0"/>
              <a:t>/</a:t>
            </a:r>
            <a:r>
              <a:rPr lang="en-US" dirty="0" err="1"/>
              <a:t>sp</a:t>
            </a:r>
            <a:r>
              <a:rPr lang="en-US" dirty="0"/>
              <a:t>";</a:t>
            </a:r>
          </a:p>
          <a:p>
            <a:r>
              <a:rPr lang="en-US" dirty="0"/>
              <a:t>import { </a:t>
            </a:r>
            <a:r>
              <a:rPr lang="en-US" dirty="0" err="1"/>
              <a:t>dateAdd</a:t>
            </a:r>
            <a:r>
              <a:rPr lang="en-US" dirty="0"/>
              <a:t> } from "@</a:t>
            </a:r>
            <a:r>
              <a:rPr lang="en-US" dirty="0" err="1"/>
              <a:t>pnp</a:t>
            </a:r>
            <a:r>
              <a:rPr lang="en-US" dirty="0"/>
              <a:t>/common";</a:t>
            </a:r>
          </a:p>
          <a:p>
            <a:endParaRPr lang="en-US" dirty="0"/>
          </a:p>
          <a:p>
            <a:r>
              <a:rPr lang="en-US" dirty="0" err="1"/>
              <a:t>sp.web.lists.getByTitle</a:t>
            </a:r>
            <a:r>
              <a:rPr lang="en-US" dirty="0"/>
              <a:t>("Tasks").</a:t>
            </a:r>
            <a:r>
              <a:rPr lang="en-US" dirty="0" err="1"/>
              <a:t>items.top</a:t>
            </a:r>
            <a:r>
              <a:rPr lang="en-US" dirty="0"/>
              <a:t>(5)</a:t>
            </a:r>
          </a:p>
          <a:p>
            <a:r>
              <a:rPr lang="en-US" dirty="0"/>
              <a:t>.</a:t>
            </a:r>
            <a:r>
              <a:rPr lang="en-US" dirty="0" err="1"/>
              <a:t>orderBy</a:t>
            </a:r>
            <a:r>
              <a:rPr lang="en-US" dirty="0"/>
              <a:t>("Modified").</a:t>
            </a:r>
            <a:r>
              <a:rPr lang="en-US" dirty="0" err="1">
                <a:solidFill>
                  <a:schemeClr val="accent3"/>
                </a:solidFill>
              </a:rPr>
              <a:t>usingCaching</a:t>
            </a:r>
            <a:r>
              <a:rPr lang="en-US" dirty="0">
                <a:solidFill>
                  <a:schemeClr val="accent3"/>
                </a:solidFill>
              </a:rPr>
              <a:t>({</a:t>
            </a:r>
          </a:p>
          <a:p>
            <a:r>
              <a:rPr lang="en-US" dirty="0">
                <a:solidFill>
                  <a:schemeClr val="accent3"/>
                </a:solidFill>
              </a:rPr>
              <a:t>    expiration: </a:t>
            </a:r>
            <a:r>
              <a:rPr lang="en-US" dirty="0" err="1">
                <a:solidFill>
                  <a:schemeClr val="accent3"/>
                </a:solidFill>
              </a:rPr>
              <a:t>dateAdd</a:t>
            </a:r>
            <a:r>
              <a:rPr lang="en-US" dirty="0">
                <a:solidFill>
                  <a:schemeClr val="accent3"/>
                </a:solidFill>
              </a:rPr>
              <a:t>(new Date(), "minute", 20),</a:t>
            </a:r>
          </a:p>
          <a:p>
            <a:r>
              <a:rPr lang="en-US" dirty="0">
                <a:solidFill>
                  <a:schemeClr val="accent3"/>
                </a:solidFill>
              </a:rPr>
              <a:t>    key: "My Key",</a:t>
            </a:r>
          </a:p>
          <a:p>
            <a:r>
              <a:rPr lang="en-US" dirty="0">
                <a:solidFill>
                  <a:schemeClr val="accent3"/>
                </a:solidFill>
              </a:rPr>
              <a:t>    </a:t>
            </a:r>
            <a:r>
              <a:rPr lang="en-US" dirty="0" err="1">
                <a:solidFill>
                  <a:schemeClr val="accent3"/>
                </a:solidFill>
              </a:rPr>
              <a:t>storeName</a:t>
            </a:r>
            <a:r>
              <a:rPr lang="en-US" dirty="0">
                <a:solidFill>
                  <a:schemeClr val="accent3"/>
                </a:solidFill>
              </a:rPr>
              <a:t>: “session“ // Local or Session</a:t>
            </a:r>
          </a:p>
          <a:p>
            <a:r>
              <a:rPr lang="en-US" dirty="0">
                <a:solidFill>
                  <a:schemeClr val="accent3"/>
                </a:solidFill>
              </a:rPr>
              <a:t>})</a:t>
            </a:r>
            <a:r>
              <a:rPr lang="en-US" dirty="0"/>
              <a:t>.get().then(r =&gt; {</a:t>
            </a:r>
          </a:p>
          <a:p>
            <a:r>
              <a:rPr lang="en-US" dirty="0"/>
              <a:t>    console.log(r)</a:t>
            </a:r>
          </a:p>
          <a:p>
            <a:r>
              <a:rPr lang="en-US" dirty="0"/>
              <a:t>}); </a:t>
            </a:r>
          </a:p>
        </p:txBody>
      </p:sp>
    </p:spTree>
    <p:extLst>
      <p:ext uri="{BB962C8B-B14F-4D97-AF65-F5344CB8AC3E}">
        <p14:creationId xmlns:p14="http://schemas.microsoft.com/office/powerpoint/2010/main" val="1587538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500" fill="hold"/>
                                        <p:tgtEl>
                                          <p:spTgt spid="5">
                                            <p:txEl>
                                              <p:pRg st="5" end="5"/>
                                            </p:txEl>
                                          </p:spTgt>
                                        </p:tgtEl>
                                        <p:attrNameLst>
                                          <p:attrName>style.color</p:attrName>
                                        </p:attrNameLst>
                                      </p:cBhvr>
                                      <p:to>
                                        <a:srgbClr val="D83B0B"/>
                                      </p:to>
                                    </p:animClr>
                                  </p:childTnLst>
                                </p:cTn>
                              </p:par>
                              <p:par>
                                <p:cTn id="7" presetID="3" presetClass="emph" presetSubtype="2" fill="hold" nodeType="withEffect">
                                  <p:stCondLst>
                                    <p:cond delay="0"/>
                                  </p:stCondLst>
                                  <p:childTnLst>
                                    <p:animClr clrSpc="rgb" dir="cw">
                                      <p:cBhvr override="childStyle">
                                        <p:cTn id="8" dur="500" fill="hold"/>
                                        <p:tgtEl>
                                          <p:spTgt spid="5">
                                            <p:txEl>
                                              <p:pRg st="6" end="6"/>
                                            </p:txEl>
                                          </p:spTgt>
                                        </p:tgtEl>
                                        <p:attrNameLst>
                                          <p:attrName>style.color</p:attrName>
                                        </p:attrNameLst>
                                      </p:cBhvr>
                                      <p:to>
                                        <a:srgbClr val="D83B0B"/>
                                      </p:to>
                                    </p:animClr>
                                  </p:childTnLst>
                                </p:cTn>
                              </p:par>
                              <p:par>
                                <p:cTn id="9" presetID="3" presetClass="emph" presetSubtype="2" fill="hold" nodeType="withEffect">
                                  <p:stCondLst>
                                    <p:cond delay="0"/>
                                  </p:stCondLst>
                                  <p:childTnLst>
                                    <p:animClr clrSpc="rgb" dir="cw">
                                      <p:cBhvr override="childStyle">
                                        <p:cTn id="10" dur="500" fill="hold"/>
                                        <p:tgtEl>
                                          <p:spTgt spid="5">
                                            <p:txEl>
                                              <p:pRg st="7" end="7"/>
                                            </p:txEl>
                                          </p:spTgt>
                                        </p:tgtEl>
                                        <p:attrNameLst>
                                          <p:attrName>style.color</p:attrName>
                                        </p:attrNameLst>
                                      </p:cBhvr>
                                      <p:to>
                                        <a:srgbClr val="D83B0B"/>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p:txBody>
          <a:bodyPr/>
          <a:lstStyle/>
          <a:p>
            <a:r>
              <a:rPr lang="en-US" dirty="0"/>
              <a:t>PnPjs Data Caching</a:t>
            </a:r>
          </a:p>
        </p:txBody>
      </p:sp>
    </p:spTree>
    <p:extLst>
      <p:ext uri="{BB962C8B-B14F-4D97-AF65-F5344CB8AC3E}">
        <p14:creationId xmlns:p14="http://schemas.microsoft.com/office/powerpoint/2010/main" val="2629823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015" y="2772659"/>
            <a:ext cx="6875585" cy="761747"/>
          </a:xfrm>
        </p:spPr>
        <p:txBody>
          <a:bodyPr/>
          <a:lstStyle/>
          <a:p>
            <a:r>
              <a:rPr lang="en-US" sz="5500" dirty="0"/>
              <a:t>2</a:t>
            </a:r>
            <a:r>
              <a:rPr lang="en-US" sz="5500" baseline="30000" dirty="0"/>
              <a:t>nd</a:t>
            </a:r>
            <a:r>
              <a:rPr lang="en-US" sz="5500" dirty="0"/>
              <a:t> Gear</a:t>
            </a:r>
          </a:p>
        </p:txBody>
      </p:sp>
    </p:spTree>
    <p:extLst>
      <p:ext uri="{BB962C8B-B14F-4D97-AF65-F5344CB8AC3E}">
        <p14:creationId xmlns:p14="http://schemas.microsoft.com/office/powerpoint/2010/main" val="3066221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0AACF7F-7371-4DCD-8DA2-1C6260040FC9}"/>
              </a:ext>
            </a:extLst>
          </p:cNvPr>
          <p:cNvPicPr>
            <a:picLocks noChangeAspect="1"/>
          </p:cNvPicPr>
          <p:nvPr/>
        </p:nvPicPr>
        <p:blipFill>
          <a:blip r:embed="rId3"/>
          <a:stretch>
            <a:fillRect/>
          </a:stretch>
        </p:blipFill>
        <p:spPr>
          <a:xfrm>
            <a:off x="8115242" y="5683188"/>
            <a:ext cx="4038808" cy="1174810"/>
          </a:xfrm>
          <a:prstGeom prst="rect">
            <a:avLst/>
          </a:prstGeom>
        </p:spPr>
      </p:pic>
      <p:sp>
        <p:nvSpPr>
          <p:cNvPr id="6" name="Title 1">
            <a:extLst>
              <a:ext uri="{FF2B5EF4-FFF2-40B4-BE49-F238E27FC236}">
                <a16:creationId xmlns:a16="http://schemas.microsoft.com/office/drawing/2014/main" id="{7189A695-E0DC-48D8-8061-8F8AF0E9CB4E}"/>
              </a:ext>
            </a:extLst>
          </p:cNvPr>
          <p:cNvSpPr txBox="1">
            <a:spLocks/>
          </p:cNvSpPr>
          <p:nvPr/>
        </p:nvSpPr>
        <p:spPr>
          <a:xfrm>
            <a:off x="128016" y="2779961"/>
            <a:ext cx="5510784" cy="498598"/>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solidFill>
                  <a:srgbClr val="D83B01"/>
                </a:solidFill>
              </a:rPr>
              <a:t>2</a:t>
            </a:r>
            <a:r>
              <a:rPr lang="en-US" baseline="30000" dirty="0">
                <a:solidFill>
                  <a:srgbClr val="D83B01"/>
                </a:solidFill>
              </a:rPr>
              <a:t>nd</a:t>
            </a:r>
            <a:r>
              <a:rPr lang="en-US" dirty="0">
                <a:solidFill>
                  <a:srgbClr val="D83B01"/>
                </a:solidFill>
              </a:rPr>
              <a:t> Gear: Supersonic Speed</a:t>
            </a:r>
          </a:p>
        </p:txBody>
      </p:sp>
      <p:sp>
        <p:nvSpPr>
          <p:cNvPr id="7" name="Title 1">
            <a:extLst>
              <a:ext uri="{FF2B5EF4-FFF2-40B4-BE49-F238E27FC236}">
                <a16:creationId xmlns:a16="http://schemas.microsoft.com/office/drawing/2014/main" id="{73ABD73D-A0DC-404E-8913-125A70C7E9CB}"/>
              </a:ext>
            </a:extLst>
          </p:cNvPr>
          <p:cNvSpPr txBox="1">
            <a:spLocks/>
          </p:cNvSpPr>
          <p:nvPr/>
        </p:nvSpPr>
        <p:spPr>
          <a:xfrm>
            <a:off x="346403" y="3429000"/>
            <a:ext cx="5606623" cy="861774"/>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pPr>
              <a:lnSpc>
                <a:spcPct val="100000"/>
              </a:lnSpc>
            </a:pPr>
            <a:r>
              <a:rPr lang="en-US" sz="2800" dirty="0"/>
              <a:t>Optimized Bundling and Packaging of SPFx JavaScript Bundles</a:t>
            </a:r>
            <a:endParaRPr lang="en-US" sz="2700" dirty="0"/>
          </a:p>
        </p:txBody>
      </p:sp>
      <p:pic>
        <p:nvPicPr>
          <p:cNvPr id="10" name="Picture 9" descr="A picture containing airplane, sign&#10;&#10;Description automatically generated">
            <a:extLst>
              <a:ext uri="{FF2B5EF4-FFF2-40B4-BE49-F238E27FC236}">
                <a16:creationId xmlns:a16="http://schemas.microsoft.com/office/drawing/2014/main" id="{71F7267B-BECB-40E6-B692-5036CB5E788A}"/>
              </a:ext>
            </a:extLst>
          </p:cNvPr>
          <p:cNvPicPr>
            <a:picLocks noChangeAspect="1"/>
          </p:cNvPicPr>
          <p:nvPr/>
        </p:nvPicPr>
        <p:blipFill>
          <a:blip r:embed="rId4"/>
          <a:stretch>
            <a:fillRect/>
          </a:stretch>
        </p:blipFill>
        <p:spPr>
          <a:xfrm>
            <a:off x="6184185" y="1483048"/>
            <a:ext cx="5879799" cy="3891903"/>
          </a:xfrm>
          <a:prstGeom prst="rect">
            <a:avLst/>
          </a:prstGeom>
        </p:spPr>
      </p:pic>
    </p:spTree>
    <p:extLst>
      <p:ext uri="{BB962C8B-B14F-4D97-AF65-F5344CB8AC3E}">
        <p14:creationId xmlns:p14="http://schemas.microsoft.com/office/powerpoint/2010/main" val="3062630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6">
            <a:extLst>
              <a:ext uri="{FF2B5EF4-FFF2-40B4-BE49-F238E27FC236}">
                <a16:creationId xmlns:a16="http://schemas.microsoft.com/office/drawing/2014/main" id="{5021E272-4ED0-40C1-867C-E9DDD7026E8B}"/>
              </a:ext>
            </a:extLst>
          </p:cNvPr>
          <p:cNvSpPr>
            <a:spLocks noGrp="1"/>
          </p:cNvSpPr>
          <p:nvPr>
            <p:ph type="title"/>
          </p:nvPr>
        </p:nvSpPr>
        <p:spPr>
          <a:xfrm>
            <a:off x="588263" y="457200"/>
            <a:ext cx="11018520" cy="553998"/>
          </a:xfrm>
        </p:spPr>
        <p:txBody>
          <a:bodyPr/>
          <a:lstStyle/>
          <a:p>
            <a:r>
              <a:rPr lang="en-US" dirty="0"/>
              <a:t>Default Package Bundling</a:t>
            </a:r>
          </a:p>
        </p:txBody>
      </p:sp>
      <p:sp>
        <p:nvSpPr>
          <p:cNvPr id="12" name="Text Placeholder 5">
            <a:extLst>
              <a:ext uri="{FF2B5EF4-FFF2-40B4-BE49-F238E27FC236}">
                <a16:creationId xmlns:a16="http://schemas.microsoft.com/office/drawing/2014/main" id="{C04D335F-FBF6-47E6-9DE6-A7C4FE0081A5}"/>
              </a:ext>
            </a:extLst>
          </p:cNvPr>
          <p:cNvSpPr>
            <a:spLocks noGrp="1"/>
          </p:cNvSpPr>
          <p:nvPr>
            <p:ph sz="quarter" idx="10"/>
          </p:nvPr>
        </p:nvSpPr>
        <p:spPr>
          <a:xfrm>
            <a:off x="584200" y="1435100"/>
            <a:ext cx="11018838" cy="800219"/>
          </a:xfrm>
        </p:spPr>
        <p:txBody>
          <a:bodyPr/>
          <a:lstStyle/>
          <a:p>
            <a:r>
              <a:rPr lang="en-US" dirty="0">
                <a:solidFill>
                  <a:srgbClr val="D83B01"/>
                </a:solidFill>
              </a:rPr>
              <a:t>All functionality bundled into a single .</a:t>
            </a:r>
            <a:r>
              <a:rPr lang="en-US" dirty="0" err="1">
                <a:solidFill>
                  <a:srgbClr val="D83B01"/>
                </a:solidFill>
              </a:rPr>
              <a:t>js</a:t>
            </a:r>
            <a:r>
              <a:rPr lang="en-US" dirty="0">
                <a:solidFill>
                  <a:srgbClr val="D83B01"/>
                </a:solidFill>
              </a:rPr>
              <a:t> file</a:t>
            </a:r>
          </a:p>
          <a:p>
            <a:pPr lvl="1"/>
            <a:r>
              <a:rPr lang="en-US" dirty="0"/>
              <a:t>Even if not executed (ex: button click),  the functionality is still included.</a:t>
            </a:r>
          </a:p>
        </p:txBody>
      </p:sp>
      <p:pic>
        <p:nvPicPr>
          <p:cNvPr id="13" name="Picture 12">
            <a:extLst>
              <a:ext uri="{FF2B5EF4-FFF2-40B4-BE49-F238E27FC236}">
                <a16:creationId xmlns:a16="http://schemas.microsoft.com/office/drawing/2014/main" id="{F2745697-CF53-48CC-9931-8FF8FD7CE7D7}"/>
              </a:ext>
            </a:extLst>
          </p:cNvPr>
          <p:cNvPicPr>
            <a:picLocks noChangeAspect="1"/>
          </p:cNvPicPr>
          <p:nvPr/>
        </p:nvPicPr>
        <p:blipFill>
          <a:blip r:embed="rId3"/>
          <a:stretch>
            <a:fillRect/>
          </a:stretch>
        </p:blipFill>
        <p:spPr>
          <a:xfrm>
            <a:off x="3563938" y="2966998"/>
            <a:ext cx="8039100" cy="3362325"/>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1881440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6">
            <a:extLst>
              <a:ext uri="{FF2B5EF4-FFF2-40B4-BE49-F238E27FC236}">
                <a16:creationId xmlns:a16="http://schemas.microsoft.com/office/drawing/2014/main" id="{5021E272-4ED0-40C1-867C-E9DDD7026E8B}"/>
              </a:ext>
            </a:extLst>
          </p:cNvPr>
          <p:cNvSpPr>
            <a:spLocks noGrp="1"/>
          </p:cNvSpPr>
          <p:nvPr>
            <p:ph type="title"/>
          </p:nvPr>
        </p:nvSpPr>
        <p:spPr>
          <a:xfrm>
            <a:off x="588263" y="457200"/>
            <a:ext cx="11018520" cy="553998"/>
          </a:xfrm>
        </p:spPr>
        <p:txBody>
          <a:bodyPr/>
          <a:lstStyle/>
          <a:p>
            <a:r>
              <a:rPr lang="en-US" dirty="0"/>
              <a:t>Optimized Package Bundling</a:t>
            </a:r>
          </a:p>
        </p:txBody>
      </p:sp>
      <p:sp>
        <p:nvSpPr>
          <p:cNvPr id="12" name="Text Placeholder 5">
            <a:extLst>
              <a:ext uri="{FF2B5EF4-FFF2-40B4-BE49-F238E27FC236}">
                <a16:creationId xmlns:a16="http://schemas.microsoft.com/office/drawing/2014/main" id="{C04D335F-FBF6-47E6-9DE6-A7C4FE0081A5}"/>
              </a:ext>
            </a:extLst>
          </p:cNvPr>
          <p:cNvSpPr>
            <a:spLocks noGrp="1"/>
          </p:cNvSpPr>
          <p:nvPr>
            <p:ph sz="quarter" idx="10"/>
          </p:nvPr>
        </p:nvSpPr>
        <p:spPr>
          <a:xfrm>
            <a:off x="584200" y="1435100"/>
            <a:ext cx="11018838" cy="1169551"/>
          </a:xfrm>
        </p:spPr>
        <p:txBody>
          <a:bodyPr/>
          <a:lstStyle/>
          <a:p>
            <a:r>
              <a:rPr lang="en-US" dirty="0">
                <a:solidFill>
                  <a:srgbClr val="D83B01"/>
                </a:solidFill>
              </a:rPr>
              <a:t>Split functionality into multiple .</a:t>
            </a:r>
            <a:r>
              <a:rPr lang="en-US" dirty="0" err="1">
                <a:solidFill>
                  <a:srgbClr val="D83B01"/>
                </a:solidFill>
              </a:rPr>
              <a:t>js</a:t>
            </a:r>
            <a:r>
              <a:rPr lang="en-US" dirty="0">
                <a:solidFill>
                  <a:srgbClr val="D83B01"/>
                </a:solidFill>
              </a:rPr>
              <a:t> files</a:t>
            </a:r>
          </a:p>
          <a:p>
            <a:pPr lvl="1"/>
            <a:r>
              <a:rPr lang="en-US" dirty="0"/>
              <a:t>Load additional .</a:t>
            </a:r>
            <a:r>
              <a:rPr lang="en-US" dirty="0" err="1"/>
              <a:t>js</a:t>
            </a:r>
            <a:r>
              <a:rPr lang="en-US" dirty="0"/>
              <a:t> files at execution time</a:t>
            </a:r>
          </a:p>
          <a:p>
            <a:pPr lvl="1"/>
            <a:r>
              <a:rPr lang="en-US" dirty="0"/>
              <a:t>Reduces initial load of solution</a:t>
            </a:r>
          </a:p>
        </p:txBody>
      </p:sp>
      <p:pic>
        <p:nvPicPr>
          <p:cNvPr id="6" name="Picture 5">
            <a:extLst>
              <a:ext uri="{FF2B5EF4-FFF2-40B4-BE49-F238E27FC236}">
                <a16:creationId xmlns:a16="http://schemas.microsoft.com/office/drawing/2014/main" id="{0C514C57-B192-4AEE-88A6-68A658276133}"/>
              </a:ext>
            </a:extLst>
          </p:cNvPr>
          <p:cNvPicPr>
            <a:picLocks noChangeAspect="1"/>
          </p:cNvPicPr>
          <p:nvPr/>
        </p:nvPicPr>
        <p:blipFill>
          <a:blip r:embed="rId3"/>
          <a:stretch>
            <a:fillRect/>
          </a:stretch>
        </p:blipFill>
        <p:spPr>
          <a:xfrm>
            <a:off x="3554413" y="2986048"/>
            <a:ext cx="8048625" cy="3343275"/>
          </a:xfrm>
          <a:prstGeom prst="rect">
            <a:avLst/>
          </a:prstGeom>
          <a:effectLst/>
        </p:spPr>
      </p:pic>
    </p:spTree>
    <p:extLst>
      <p:ext uri="{BB962C8B-B14F-4D97-AF65-F5344CB8AC3E}">
        <p14:creationId xmlns:p14="http://schemas.microsoft.com/office/powerpoint/2010/main" val="3026581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p:txBody>
          <a:bodyPr/>
          <a:lstStyle/>
          <a:p>
            <a:r>
              <a:rPr lang="en-US" dirty="0"/>
              <a:t>Optimized Bundling</a:t>
            </a:r>
          </a:p>
        </p:txBody>
      </p:sp>
    </p:spTree>
    <p:extLst>
      <p:ext uri="{BB962C8B-B14F-4D97-AF65-F5344CB8AC3E}">
        <p14:creationId xmlns:p14="http://schemas.microsoft.com/office/powerpoint/2010/main" val="34809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015" y="2758809"/>
            <a:ext cx="6875585" cy="775597"/>
          </a:xfrm>
        </p:spPr>
        <p:txBody>
          <a:bodyPr/>
          <a:lstStyle/>
          <a:p>
            <a:r>
              <a:rPr lang="en-US" sz="5500" dirty="0"/>
              <a:t>3</a:t>
            </a:r>
            <a:r>
              <a:rPr lang="en-US" sz="5500" baseline="30000" dirty="0"/>
              <a:t>rd </a:t>
            </a:r>
            <a:r>
              <a:rPr lang="en-US" sz="5500" dirty="0"/>
              <a:t>Gear</a:t>
            </a:r>
          </a:p>
        </p:txBody>
      </p:sp>
    </p:spTree>
    <p:extLst>
      <p:ext uri="{BB962C8B-B14F-4D97-AF65-F5344CB8AC3E}">
        <p14:creationId xmlns:p14="http://schemas.microsoft.com/office/powerpoint/2010/main" val="1015791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0AACF7F-7371-4DCD-8DA2-1C6260040FC9}"/>
              </a:ext>
            </a:extLst>
          </p:cNvPr>
          <p:cNvPicPr>
            <a:picLocks noChangeAspect="1"/>
          </p:cNvPicPr>
          <p:nvPr/>
        </p:nvPicPr>
        <p:blipFill>
          <a:blip r:embed="rId3"/>
          <a:stretch>
            <a:fillRect/>
          </a:stretch>
        </p:blipFill>
        <p:spPr>
          <a:xfrm>
            <a:off x="8115242" y="5683188"/>
            <a:ext cx="4038808" cy="1174810"/>
          </a:xfrm>
          <a:prstGeom prst="rect">
            <a:avLst/>
          </a:prstGeom>
        </p:spPr>
      </p:pic>
      <p:sp>
        <p:nvSpPr>
          <p:cNvPr id="6" name="Title 1">
            <a:extLst>
              <a:ext uri="{FF2B5EF4-FFF2-40B4-BE49-F238E27FC236}">
                <a16:creationId xmlns:a16="http://schemas.microsoft.com/office/drawing/2014/main" id="{7189A695-E0DC-48D8-8061-8F8AF0E9CB4E}"/>
              </a:ext>
            </a:extLst>
          </p:cNvPr>
          <p:cNvSpPr txBox="1">
            <a:spLocks/>
          </p:cNvSpPr>
          <p:nvPr/>
        </p:nvSpPr>
        <p:spPr>
          <a:xfrm>
            <a:off x="128016" y="2779961"/>
            <a:ext cx="5510784" cy="498598"/>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solidFill>
                  <a:srgbClr val="D83B01"/>
                </a:solidFill>
              </a:rPr>
              <a:t>3</a:t>
            </a:r>
            <a:r>
              <a:rPr lang="en-US" baseline="30000" dirty="0">
                <a:solidFill>
                  <a:srgbClr val="D83B01"/>
                </a:solidFill>
              </a:rPr>
              <a:t>rd</a:t>
            </a:r>
            <a:r>
              <a:rPr lang="en-US" dirty="0">
                <a:solidFill>
                  <a:srgbClr val="D83B01"/>
                </a:solidFill>
              </a:rPr>
              <a:t> Gear: Light Speed</a:t>
            </a:r>
          </a:p>
        </p:txBody>
      </p:sp>
      <p:sp>
        <p:nvSpPr>
          <p:cNvPr id="7" name="Title 1">
            <a:extLst>
              <a:ext uri="{FF2B5EF4-FFF2-40B4-BE49-F238E27FC236}">
                <a16:creationId xmlns:a16="http://schemas.microsoft.com/office/drawing/2014/main" id="{73ABD73D-A0DC-404E-8913-125A70C7E9CB}"/>
              </a:ext>
            </a:extLst>
          </p:cNvPr>
          <p:cNvSpPr txBox="1">
            <a:spLocks/>
          </p:cNvSpPr>
          <p:nvPr/>
        </p:nvSpPr>
        <p:spPr>
          <a:xfrm>
            <a:off x="327549" y="3548798"/>
            <a:ext cx="6459750" cy="430887"/>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pPr>
              <a:lnSpc>
                <a:spcPct val="100000"/>
              </a:lnSpc>
            </a:pPr>
            <a:r>
              <a:rPr lang="en-US" sz="2800" dirty="0"/>
              <a:t>SharePoint SPFx Library Components</a:t>
            </a:r>
            <a:endParaRPr lang="en-US" sz="2700" dirty="0"/>
          </a:p>
        </p:txBody>
      </p:sp>
      <p:pic>
        <p:nvPicPr>
          <p:cNvPr id="9" name="Picture 8" descr="A close up of a logo&#10;&#10;Description automatically generated">
            <a:extLst>
              <a:ext uri="{FF2B5EF4-FFF2-40B4-BE49-F238E27FC236}">
                <a16:creationId xmlns:a16="http://schemas.microsoft.com/office/drawing/2014/main" id="{9FDC5B20-7F73-4DFA-AC79-B09DDC792080}"/>
              </a:ext>
            </a:extLst>
          </p:cNvPr>
          <p:cNvPicPr>
            <a:picLocks noChangeAspect="1"/>
          </p:cNvPicPr>
          <p:nvPr/>
        </p:nvPicPr>
        <p:blipFill>
          <a:blip r:embed="rId4"/>
          <a:stretch>
            <a:fillRect/>
          </a:stretch>
        </p:blipFill>
        <p:spPr>
          <a:xfrm>
            <a:off x="6484917" y="786451"/>
            <a:ext cx="6776770" cy="4485618"/>
          </a:xfrm>
          <a:prstGeom prst="rect">
            <a:avLst/>
          </a:prstGeom>
        </p:spPr>
      </p:pic>
    </p:spTree>
    <p:extLst>
      <p:ext uri="{BB962C8B-B14F-4D97-AF65-F5344CB8AC3E}">
        <p14:creationId xmlns:p14="http://schemas.microsoft.com/office/powerpoint/2010/main" val="2789911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3" y="457200"/>
            <a:ext cx="11018520" cy="553998"/>
          </a:xfrm>
        </p:spPr>
        <p:txBody>
          <a:bodyPr/>
          <a:lstStyle/>
          <a:p>
            <a:r>
              <a:rPr lang="en-US" dirty="0"/>
              <a:t>SharePoint Library Components</a:t>
            </a:r>
          </a:p>
        </p:txBody>
      </p:sp>
      <p:sp>
        <p:nvSpPr>
          <p:cNvPr id="6" name="Text Placeholder 5"/>
          <p:cNvSpPr>
            <a:spLocks noGrp="1"/>
          </p:cNvSpPr>
          <p:nvPr>
            <p:ph type="body" sz="quarter" idx="10"/>
          </p:nvPr>
        </p:nvSpPr>
        <p:spPr>
          <a:xfrm>
            <a:off x="858951" y="1117848"/>
            <a:ext cx="11018520" cy="430887"/>
          </a:xfrm>
        </p:spPr>
        <p:txBody>
          <a:bodyPr/>
          <a:lstStyle/>
          <a:p>
            <a:r>
              <a:rPr lang="en-US" dirty="0">
                <a:solidFill>
                  <a:srgbClr val="D83B01"/>
                </a:solidFill>
              </a:rPr>
              <a:t>What are SharePoint Library Components?</a:t>
            </a:r>
          </a:p>
        </p:txBody>
      </p:sp>
      <p:grpSp>
        <p:nvGrpSpPr>
          <p:cNvPr id="57" name="Group 56">
            <a:extLst>
              <a:ext uri="{FF2B5EF4-FFF2-40B4-BE49-F238E27FC236}">
                <a16:creationId xmlns:a16="http://schemas.microsoft.com/office/drawing/2014/main" id="{5A563DA6-377D-419B-8AAC-E07AEE1F4572}"/>
              </a:ext>
            </a:extLst>
          </p:cNvPr>
          <p:cNvGrpSpPr/>
          <p:nvPr/>
        </p:nvGrpSpPr>
        <p:grpSpPr>
          <a:xfrm>
            <a:off x="5039609" y="3756880"/>
            <a:ext cx="2375475" cy="2447583"/>
            <a:chOff x="4205448" y="3100480"/>
            <a:chExt cx="3356407" cy="3458292"/>
          </a:xfrm>
          <a:solidFill>
            <a:srgbClr val="D83B01"/>
          </a:solidFill>
        </p:grpSpPr>
        <p:sp>
          <p:nvSpPr>
            <p:cNvPr id="58" name="Freeform: Shape 57">
              <a:extLst>
                <a:ext uri="{FF2B5EF4-FFF2-40B4-BE49-F238E27FC236}">
                  <a16:creationId xmlns:a16="http://schemas.microsoft.com/office/drawing/2014/main" id="{84A07294-5CBB-42BD-9FB2-EB9B90C956DF}"/>
                </a:ext>
              </a:extLst>
            </p:cNvPr>
            <p:cNvSpPr/>
            <p:nvPr/>
          </p:nvSpPr>
          <p:spPr>
            <a:xfrm>
              <a:off x="4205452" y="4111344"/>
              <a:ext cx="1632211" cy="1020761"/>
            </a:xfrm>
            <a:custGeom>
              <a:avLst/>
              <a:gdLst>
                <a:gd name="connsiteX0" fmla="*/ 372296 w 1632210"/>
                <a:gd name="connsiteY0" fmla="*/ 1023716 h 1020761"/>
                <a:gd name="connsiteX1" fmla="*/ 306371 w 1632210"/>
                <a:gd name="connsiteY1" fmla="*/ 981226 h 1020761"/>
                <a:gd name="connsiteX2" fmla="*/ 6403 w 1632210"/>
                <a:gd name="connsiteY2" fmla="*/ 318534 h 1020761"/>
                <a:gd name="connsiteX3" fmla="*/ 7989 w 1632210"/>
                <a:gd name="connsiteY3" fmla="*/ 255839 h 1020761"/>
                <a:gd name="connsiteX4" fmla="*/ 58172 w 1632210"/>
                <a:gd name="connsiteY4" fmla="*/ 218032 h 1020761"/>
                <a:gd name="connsiteX5" fmla="*/ 1143680 w 1632210"/>
                <a:gd name="connsiteY5" fmla="*/ 1404 h 1020761"/>
                <a:gd name="connsiteX6" fmla="*/ 1218941 w 1632210"/>
                <a:gd name="connsiteY6" fmla="*/ 33484 h 1020761"/>
                <a:gd name="connsiteX7" fmla="*/ 1624550 w 1632210"/>
                <a:gd name="connsiteY7" fmla="*/ 670034 h 1020761"/>
                <a:gd name="connsiteX8" fmla="*/ 1630102 w 1632210"/>
                <a:gd name="connsiteY8" fmla="*/ 736999 h 1020761"/>
                <a:gd name="connsiteX9" fmla="*/ 1577965 w 1632210"/>
                <a:gd name="connsiteY9" fmla="*/ 779521 h 1020761"/>
                <a:gd name="connsiteX10" fmla="*/ 386786 w 1632210"/>
                <a:gd name="connsiteY10" fmla="*/ 1022290 h 1020761"/>
                <a:gd name="connsiteX11" fmla="*/ 372296 w 1632210"/>
                <a:gd name="connsiteY11" fmla="*/ 1023716 h 1020761"/>
                <a:gd name="connsiteX12" fmla="*/ 175743 w 1632210"/>
                <a:gd name="connsiteY12" fmla="*/ 341824 h 1020761"/>
                <a:gd name="connsiteX13" fmla="*/ 414486 w 1632210"/>
                <a:gd name="connsiteY13" fmla="*/ 869246 h 1020761"/>
                <a:gd name="connsiteX14" fmla="*/ 1446030 w 1632210"/>
                <a:gd name="connsiteY14" fmla="*/ 659016 h 1020761"/>
                <a:gd name="connsiteX15" fmla="*/ 1123391 w 1632210"/>
                <a:gd name="connsiteY15" fmla="*/ 152711 h 102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32210" h="1020761">
                  <a:moveTo>
                    <a:pt x="372296" y="1023716"/>
                  </a:moveTo>
                  <a:cubicBezTo>
                    <a:pt x="344291" y="1023716"/>
                    <a:pt x="318238" y="1007462"/>
                    <a:pt x="306371" y="981226"/>
                  </a:cubicBezTo>
                  <a:lnTo>
                    <a:pt x="6403" y="318534"/>
                  </a:lnTo>
                  <a:cubicBezTo>
                    <a:pt x="-2658" y="298477"/>
                    <a:pt x="-2078" y="275405"/>
                    <a:pt x="7989" y="255839"/>
                  </a:cubicBezTo>
                  <a:cubicBezTo>
                    <a:pt x="18056" y="236265"/>
                    <a:pt x="36543" y="222356"/>
                    <a:pt x="58172" y="218032"/>
                  </a:cubicBezTo>
                  <a:lnTo>
                    <a:pt x="1143680" y="1404"/>
                  </a:lnTo>
                  <a:cubicBezTo>
                    <a:pt x="1172966" y="-4440"/>
                    <a:pt x="1202893" y="8285"/>
                    <a:pt x="1218941" y="33484"/>
                  </a:cubicBezTo>
                  <a:lnTo>
                    <a:pt x="1624550" y="670034"/>
                  </a:lnTo>
                  <a:cubicBezTo>
                    <a:pt x="1637334" y="690091"/>
                    <a:pt x="1639380" y="715142"/>
                    <a:pt x="1630102" y="736999"/>
                  </a:cubicBezTo>
                  <a:cubicBezTo>
                    <a:pt x="1620801" y="758879"/>
                    <a:pt x="1601308" y="774767"/>
                    <a:pt x="1577965" y="779521"/>
                  </a:cubicBezTo>
                  <a:lnTo>
                    <a:pt x="386786" y="1022290"/>
                  </a:lnTo>
                  <a:cubicBezTo>
                    <a:pt x="381966" y="1023264"/>
                    <a:pt x="377085" y="1023716"/>
                    <a:pt x="372296" y="1023716"/>
                  </a:cubicBezTo>
                  <a:close/>
                  <a:moveTo>
                    <a:pt x="175743" y="341824"/>
                  </a:moveTo>
                  <a:lnTo>
                    <a:pt x="414486" y="869246"/>
                  </a:lnTo>
                  <a:lnTo>
                    <a:pt x="1446030" y="659016"/>
                  </a:lnTo>
                  <a:lnTo>
                    <a:pt x="1123391" y="152711"/>
                  </a:lnTo>
                  <a:close/>
                </a:path>
              </a:pathLst>
            </a:custGeom>
            <a:grpFill/>
            <a:ln w="7809" cap="flat">
              <a:noFill/>
              <a:prstDash val="solid"/>
              <a:miter/>
            </a:ln>
          </p:spPr>
          <p:txBody>
            <a:bodyPr rtlCol="0" anchor="ctr"/>
            <a:lstStyle/>
            <a:p>
              <a:endParaRPr lang="en-US">
                <a:solidFill>
                  <a:srgbClr val="D83B01"/>
                </a:solidFill>
              </a:endParaRPr>
            </a:p>
          </p:txBody>
        </p:sp>
        <p:sp>
          <p:nvSpPr>
            <p:cNvPr id="59" name="Freeform: Shape 58">
              <a:extLst>
                <a:ext uri="{FF2B5EF4-FFF2-40B4-BE49-F238E27FC236}">
                  <a16:creationId xmlns:a16="http://schemas.microsoft.com/office/drawing/2014/main" id="{FCD525D5-7127-469F-BB66-68E678C8ED94}"/>
                </a:ext>
              </a:extLst>
            </p:cNvPr>
            <p:cNvSpPr/>
            <p:nvPr/>
          </p:nvSpPr>
          <p:spPr>
            <a:xfrm>
              <a:off x="5696559" y="4111342"/>
              <a:ext cx="1616592" cy="1020761"/>
            </a:xfrm>
            <a:custGeom>
              <a:avLst/>
              <a:gdLst>
                <a:gd name="connsiteX0" fmla="*/ 1262847 w 1616591"/>
                <a:gd name="connsiteY0" fmla="*/ 1023718 h 1020761"/>
                <a:gd name="connsiteX1" fmla="*/ 1248329 w 1616591"/>
                <a:gd name="connsiteY1" fmla="*/ 1022261 h 1020761"/>
                <a:gd name="connsiteX2" fmla="*/ 57877 w 1616591"/>
                <a:gd name="connsiteY2" fmla="*/ 779522 h 1020761"/>
                <a:gd name="connsiteX3" fmla="*/ 5990 w 1616591"/>
                <a:gd name="connsiteY3" fmla="*/ 737577 h 1020761"/>
                <a:gd name="connsiteX4" fmla="*/ 10652 w 1616591"/>
                <a:gd name="connsiteY4" fmla="*/ 671095 h 1020761"/>
                <a:gd name="connsiteX5" fmla="*/ 401078 w 1616591"/>
                <a:gd name="connsiteY5" fmla="*/ 34522 h 1020761"/>
                <a:gd name="connsiteX6" fmla="*/ 477004 w 1616591"/>
                <a:gd name="connsiteY6" fmla="*/ 1406 h 1020761"/>
                <a:gd name="connsiteX7" fmla="*/ 1562510 w 1616591"/>
                <a:gd name="connsiteY7" fmla="*/ 218033 h 1020761"/>
                <a:gd name="connsiteX8" fmla="*/ 1612359 w 1616591"/>
                <a:gd name="connsiteY8" fmla="*/ 255225 h 1020761"/>
                <a:gd name="connsiteX9" fmla="*/ 1614803 w 1616591"/>
                <a:gd name="connsiteY9" fmla="*/ 317320 h 1020761"/>
                <a:gd name="connsiteX10" fmla="*/ 1329322 w 1616591"/>
                <a:gd name="connsiteY10" fmla="*/ 980043 h 1020761"/>
                <a:gd name="connsiteX11" fmla="*/ 1262847 w 1616591"/>
                <a:gd name="connsiteY11" fmla="*/ 1023718 h 1020761"/>
                <a:gd name="connsiteX12" fmla="*/ 187962 w 1616591"/>
                <a:gd name="connsiteY12" fmla="*/ 658652 h 1020761"/>
                <a:gd name="connsiteX13" fmla="*/ 1219589 w 1616591"/>
                <a:gd name="connsiteY13" fmla="*/ 869006 h 1020761"/>
                <a:gd name="connsiteX14" fmla="*/ 1446560 w 1616591"/>
                <a:gd name="connsiteY14" fmla="*/ 342161 h 1020761"/>
                <a:gd name="connsiteX15" fmla="*/ 498144 w 1616591"/>
                <a:gd name="connsiteY15" fmla="*/ 152899 h 1020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16591" h="1020761">
                  <a:moveTo>
                    <a:pt x="1262847" y="1023718"/>
                  </a:moveTo>
                  <a:cubicBezTo>
                    <a:pt x="1258028" y="1023718"/>
                    <a:pt x="1253210" y="1023266"/>
                    <a:pt x="1248329" y="1022261"/>
                  </a:cubicBezTo>
                  <a:lnTo>
                    <a:pt x="57877" y="779522"/>
                  </a:lnTo>
                  <a:cubicBezTo>
                    <a:pt x="34752" y="774800"/>
                    <a:pt x="15416" y="759154"/>
                    <a:pt x="5990" y="737577"/>
                  </a:cubicBezTo>
                  <a:cubicBezTo>
                    <a:pt x="-3405" y="715962"/>
                    <a:pt x="-1672" y="691160"/>
                    <a:pt x="10652" y="671095"/>
                  </a:cubicBezTo>
                  <a:lnTo>
                    <a:pt x="401078" y="34522"/>
                  </a:lnTo>
                  <a:cubicBezTo>
                    <a:pt x="416909" y="8684"/>
                    <a:pt x="447265" y="-4532"/>
                    <a:pt x="477004" y="1406"/>
                  </a:cubicBezTo>
                  <a:lnTo>
                    <a:pt x="1562510" y="218033"/>
                  </a:lnTo>
                  <a:cubicBezTo>
                    <a:pt x="1583900" y="222295"/>
                    <a:pt x="1602230" y="235963"/>
                    <a:pt x="1612359" y="255225"/>
                  </a:cubicBezTo>
                  <a:cubicBezTo>
                    <a:pt x="1622519" y="274526"/>
                    <a:pt x="1623401" y="297325"/>
                    <a:pt x="1614803" y="317320"/>
                  </a:cubicBezTo>
                  <a:lnTo>
                    <a:pt x="1329322" y="980043"/>
                  </a:lnTo>
                  <a:cubicBezTo>
                    <a:pt x="1317733" y="1006949"/>
                    <a:pt x="1291282" y="1023718"/>
                    <a:pt x="1262847" y="1023718"/>
                  </a:cubicBezTo>
                  <a:close/>
                  <a:moveTo>
                    <a:pt x="187962" y="658652"/>
                  </a:moveTo>
                  <a:lnTo>
                    <a:pt x="1219589" y="869006"/>
                  </a:lnTo>
                  <a:lnTo>
                    <a:pt x="1446560" y="342161"/>
                  </a:lnTo>
                  <a:lnTo>
                    <a:pt x="498144" y="152899"/>
                  </a:lnTo>
                  <a:close/>
                </a:path>
              </a:pathLst>
            </a:custGeom>
            <a:grpFill/>
            <a:ln w="7809" cap="flat">
              <a:noFill/>
              <a:prstDash val="solid"/>
              <a:miter/>
            </a:ln>
          </p:spPr>
          <p:txBody>
            <a:bodyPr rtlCol="0" anchor="ctr"/>
            <a:lstStyle/>
            <a:p>
              <a:endParaRPr lang="en-US">
                <a:solidFill>
                  <a:srgbClr val="D83B01"/>
                </a:solidFill>
              </a:endParaRPr>
            </a:p>
          </p:txBody>
        </p:sp>
        <p:grpSp>
          <p:nvGrpSpPr>
            <p:cNvPr id="60" name="Group 59">
              <a:extLst>
                <a:ext uri="{FF2B5EF4-FFF2-40B4-BE49-F238E27FC236}">
                  <a16:creationId xmlns:a16="http://schemas.microsoft.com/office/drawing/2014/main" id="{EFFEA219-7D98-40E0-B1B4-CB4E4AB41FB8}"/>
                </a:ext>
              </a:extLst>
            </p:cNvPr>
            <p:cNvGrpSpPr/>
            <p:nvPr/>
          </p:nvGrpSpPr>
          <p:grpSpPr>
            <a:xfrm>
              <a:off x="5508054" y="3100480"/>
              <a:ext cx="500899" cy="1075306"/>
              <a:chOff x="5508054" y="3100480"/>
              <a:chExt cx="500899" cy="1075306"/>
            </a:xfrm>
            <a:grpFill/>
          </p:grpSpPr>
          <p:sp>
            <p:nvSpPr>
              <p:cNvPr id="73" name="Freeform: Shape 72">
                <a:extLst>
                  <a:ext uri="{FF2B5EF4-FFF2-40B4-BE49-F238E27FC236}">
                    <a16:creationId xmlns:a16="http://schemas.microsoft.com/office/drawing/2014/main" id="{35D4C497-4947-4A34-92AD-AB7CC30B46B1}"/>
                  </a:ext>
                </a:extLst>
              </p:cNvPr>
              <p:cNvSpPr/>
              <p:nvPr/>
            </p:nvSpPr>
            <p:spPr>
              <a:xfrm>
                <a:off x="5696566" y="3100480"/>
                <a:ext cx="140573" cy="1075306"/>
              </a:xfrm>
              <a:custGeom>
                <a:avLst/>
                <a:gdLst>
                  <a:gd name="connsiteX0" fmla="*/ 72364 w 140573"/>
                  <a:gd name="connsiteY0" fmla="*/ 1083067 h 1075305"/>
                  <a:gd name="connsiteX1" fmla="*/ 0 w 140573"/>
                  <a:gd name="connsiteY1" fmla="*/ 1010865 h 1075305"/>
                  <a:gd name="connsiteX2" fmla="*/ 0 w 140573"/>
                  <a:gd name="connsiteY2" fmla="*/ 72198 h 1075305"/>
                  <a:gd name="connsiteX3" fmla="*/ 72364 w 140573"/>
                  <a:gd name="connsiteY3" fmla="*/ 0 h 1075305"/>
                  <a:gd name="connsiteX4" fmla="*/ 144720 w 140573"/>
                  <a:gd name="connsiteY4" fmla="*/ 72198 h 1075305"/>
                  <a:gd name="connsiteX5" fmla="*/ 144720 w 140573"/>
                  <a:gd name="connsiteY5" fmla="*/ 1010865 h 1075305"/>
                  <a:gd name="connsiteX6" fmla="*/ 72364 w 140573"/>
                  <a:gd name="connsiteY6" fmla="*/ 1083067 h 107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573" h="1075305">
                    <a:moveTo>
                      <a:pt x="72364" y="1083067"/>
                    </a:moveTo>
                    <a:cubicBezTo>
                      <a:pt x="32402" y="1083067"/>
                      <a:pt x="0" y="1050745"/>
                      <a:pt x="0" y="1010865"/>
                    </a:cubicBezTo>
                    <a:lnTo>
                      <a:pt x="0" y="72198"/>
                    </a:lnTo>
                    <a:cubicBezTo>
                      <a:pt x="0" y="32325"/>
                      <a:pt x="32402" y="0"/>
                      <a:pt x="72364" y="0"/>
                    </a:cubicBezTo>
                    <a:cubicBezTo>
                      <a:pt x="112326" y="0"/>
                      <a:pt x="144720" y="32325"/>
                      <a:pt x="144720" y="72198"/>
                    </a:cubicBezTo>
                    <a:lnTo>
                      <a:pt x="144720" y="1010865"/>
                    </a:lnTo>
                    <a:cubicBezTo>
                      <a:pt x="144720" y="1050745"/>
                      <a:pt x="112326" y="1083067"/>
                      <a:pt x="72364" y="1083067"/>
                    </a:cubicBezTo>
                    <a:close/>
                  </a:path>
                </a:pathLst>
              </a:custGeom>
              <a:grpFill/>
              <a:ln w="7809" cap="flat">
                <a:noFill/>
                <a:prstDash val="solid"/>
                <a:miter/>
              </a:ln>
            </p:spPr>
            <p:txBody>
              <a:bodyPr rtlCol="0" anchor="ctr"/>
              <a:lstStyle/>
              <a:p>
                <a:endParaRPr lang="en-US">
                  <a:solidFill>
                    <a:srgbClr val="D83B01"/>
                  </a:solidFill>
                </a:endParaRPr>
              </a:p>
            </p:txBody>
          </p:sp>
          <p:sp>
            <p:nvSpPr>
              <p:cNvPr id="74" name="Freeform: Shape 73">
                <a:extLst>
                  <a:ext uri="{FF2B5EF4-FFF2-40B4-BE49-F238E27FC236}">
                    <a16:creationId xmlns:a16="http://schemas.microsoft.com/office/drawing/2014/main" id="{9075BDC5-0B68-4440-AC33-ADDDA96E0948}"/>
                  </a:ext>
                </a:extLst>
              </p:cNvPr>
              <p:cNvSpPr/>
              <p:nvPr/>
            </p:nvSpPr>
            <p:spPr>
              <a:xfrm>
                <a:off x="5508054" y="3894725"/>
                <a:ext cx="328004" cy="280515"/>
              </a:xfrm>
              <a:custGeom>
                <a:avLst/>
                <a:gdLst>
                  <a:gd name="connsiteX0" fmla="*/ 260813 w 328004"/>
                  <a:gd name="connsiteY0" fmla="*/ 285323 h 280514"/>
                  <a:gd name="connsiteX1" fmla="*/ 217494 w 328004"/>
                  <a:gd name="connsiteY1" fmla="*/ 270892 h 280514"/>
                  <a:gd name="connsiteX2" fmla="*/ 28961 w 328004"/>
                  <a:gd name="connsiteY2" fmla="*/ 129996 h 280514"/>
                  <a:gd name="connsiteX3" fmla="*/ 14443 w 328004"/>
                  <a:gd name="connsiteY3" fmla="*/ 28917 h 280514"/>
                  <a:gd name="connsiteX4" fmla="*/ 115758 w 328004"/>
                  <a:gd name="connsiteY4" fmla="*/ 14424 h 280514"/>
                  <a:gd name="connsiteX5" fmla="*/ 304251 w 328004"/>
                  <a:gd name="connsiteY5" fmla="*/ 155320 h 280514"/>
                  <a:gd name="connsiteX6" fmla="*/ 318776 w 328004"/>
                  <a:gd name="connsiteY6" fmla="*/ 256407 h 280514"/>
                  <a:gd name="connsiteX7" fmla="*/ 260813 w 328004"/>
                  <a:gd name="connsiteY7" fmla="*/ 285323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04" h="280514">
                    <a:moveTo>
                      <a:pt x="260813" y="285323"/>
                    </a:moveTo>
                    <a:cubicBezTo>
                      <a:pt x="245710" y="285323"/>
                      <a:pt x="230489" y="280601"/>
                      <a:pt x="217494" y="270892"/>
                    </a:cubicBezTo>
                    <a:lnTo>
                      <a:pt x="28961" y="129996"/>
                    </a:lnTo>
                    <a:cubicBezTo>
                      <a:pt x="-3003" y="106074"/>
                      <a:pt x="-9501" y="60810"/>
                      <a:pt x="14443" y="28917"/>
                    </a:cubicBezTo>
                    <a:cubicBezTo>
                      <a:pt x="38419" y="-2984"/>
                      <a:pt x="83754" y="-9498"/>
                      <a:pt x="115758" y="14424"/>
                    </a:cubicBezTo>
                    <a:lnTo>
                      <a:pt x="304251" y="155320"/>
                    </a:lnTo>
                    <a:cubicBezTo>
                      <a:pt x="336254" y="179218"/>
                      <a:pt x="342752" y="224475"/>
                      <a:pt x="318776" y="256407"/>
                    </a:cubicBezTo>
                    <a:cubicBezTo>
                      <a:pt x="304586" y="275341"/>
                      <a:pt x="282837" y="285323"/>
                      <a:pt x="260813" y="285323"/>
                    </a:cubicBezTo>
                    <a:close/>
                  </a:path>
                </a:pathLst>
              </a:custGeom>
              <a:grpFill/>
              <a:ln w="7809" cap="flat">
                <a:noFill/>
                <a:prstDash val="solid"/>
                <a:miter/>
              </a:ln>
            </p:spPr>
            <p:txBody>
              <a:bodyPr rtlCol="0" anchor="ctr"/>
              <a:lstStyle/>
              <a:p>
                <a:endParaRPr lang="en-US">
                  <a:solidFill>
                    <a:srgbClr val="D83B01"/>
                  </a:solidFill>
                </a:endParaRPr>
              </a:p>
            </p:txBody>
          </p:sp>
          <p:sp>
            <p:nvSpPr>
              <p:cNvPr id="75" name="Freeform: Shape 74">
                <a:extLst>
                  <a:ext uri="{FF2B5EF4-FFF2-40B4-BE49-F238E27FC236}">
                    <a16:creationId xmlns:a16="http://schemas.microsoft.com/office/drawing/2014/main" id="{7E4CA804-0D27-4308-A369-BEC829B13A60}"/>
                  </a:ext>
                </a:extLst>
              </p:cNvPr>
              <p:cNvSpPr/>
              <p:nvPr/>
            </p:nvSpPr>
            <p:spPr>
              <a:xfrm>
                <a:off x="5696568" y="3894725"/>
                <a:ext cx="312385" cy="280515"/>
              </a:xfrm>
              <a:custGeom>
                <a:avLst/>
                <a:gdLst>
                  <a:gd name="connsiteX0" fmla="*/ 72425 w 312384"/>
                  <a:gd name="connsiteY0" fmla="*/ 285324 h 280514"/>
                  <a:gd name="connsiteX1" fmla="*/ 16258 w 312384"/>
                  <a:gd name="connsiteY1" fmla="*/ 258721 h 280514"/>
                  <a:gd name="connsiteX2" fmla="*/ 26660 w 312384"/>
                  <a:gd name="connsiteY2" fmla="*/ 157121 h 280514"/>
                  <a:gd name="connsiteX3" fmla="*/ 199971 w 312384"/>
                  <a:gd name="connsiteY3" fmla="*/ 16224 h 280514"/>
                  <a:gd name="connsiteX4" fmla="*/ 301801 w 312384"/>
                  <a:gd name="connsiteY4" fmla="*/ 26603 h 280514"/>
                  <a:gd name="connsiteX5" fmla="*/ 291399 w 312384"/>
                  <a:gd name="connsiteY5" fmla="*/ 128173 h 280514"/>
                  <a:gd name="connsiteX6" fmla="*/ 118087 w 312384"/>
                  <a:gd name="connsiteY6" fmla="*/ 269100 h 280514"/>
                  <a:gd name="connsiteX7" fmla="*/ 72425 w 312384"/>
                  <a:gd name="connsiteY7" fmla="*/ 285324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384" h="280514">
                    <a:moveTo>
                      <a:pt x="72425" y="285324"/>
                    </a:moveTo>
                    <a:cubicBezTo>
                      <a:pt x="51401" y="285324"/>
                      <a:pt x="30565" y="276222"/>
                      <a:pt x="16258" y="258721"/>
                    </a:cubicBezTo>
                    <a:cubicBezTo>
                      <a:pt x="-8967" y="227795"/>
                      <a:pt x="-4336" y="182320"/>
                      <a:pt x="26660" y="157121"/>
                    </a:cubicBezTo>
                    <a:lnTo>
                      <a:pt x="199971" y="16224"/>
                    </a:lnTo>
                    <a:cubicBezTo>
                      <a:pt x="230960" y="-8952"/>
                      <a:pt x="276537" y="-4323"/>
                      <a:pt x="301801" y="26603"/>
                    </a:cubicBezTo>
                    <a:cubicBezTo>
                      <a:pt x="327026" y="57499"/>
                      <a:pt x="322387" y="102997"/>
                      <a:pt x="291399" y="128173"/>
                    </a:cubicBezTo>
                    <a:lnTo>
                      <a:pt x="118087" y="269100"/>
                    </a:lnTo>
                    <a:cubicBezTo>
                      <a:pt x="104639" y="279994"/>
                      <a:pt x="88466" y="285324"/>
                      <a:pt x="72425" y="285324"/>
                    </a:cubicBezTo>
                    <a:close/>
                  </a:path>
                </a:pathLst>
              </a:custGeom>
              <a:grpFill/>
              <a:ln w="7809" cap="flat">
                <a:noFill/>
                <a:prstDash val="solid"/>
                <a:miter/>
              </a:ln>
            </p:spPr>
            <p:txBody>
              <a:bodyPr rtlCol="0" anchor="ctr"/>
              <a:lstStyle/>
              <a:p>
                <a:endParaRPr lang="en-US">
                  <a:solidFill>
                    <a:srgbClr val="D83B01"/>
                  </a:solidFill>
                </a:endParaRPr>
              </a:p>
            </p:txBody>
          </p:sp>
        </p:grpSp>
        <p:sp>
          <p:nvSpPr>
            <p:cNvPr id="61" name="Freeform: Shape 60">
              <a:extLst>
                <a:ext uri="{FF2B5EF4-FFF2-40B4-BE49-F238E27FC236}">
                  <a16:creationId xmlns:a16="http://schemas.microsoft.com/office/drawing/2014/main" id="{2ECC048A-AC97-4342-9496-2E3DF2ED38FF}"/>
                </a:ext>
              </a:extLst>
            </p:cNvPr>
            <p:cNvSpPr/>
            <p:nvPr/>
          </p:nvSpPr>
          <p:spPr>
            <a:xfrm>
              <a:off x="4494922" y="5234082"/>
              <a:ext cx="1343255" cy="1324652"/>
            </a:xfrm>
            <a:custGeom>
              <a:avLst/>
              <a:gdLst>
                <a:gd name="connsiteX0" fmla="*/ 1274008 w 1343254"/>
                <a:gd name="connsiteY0" fmla="*/ 1332226 h 1324652"/>
                <a:gd name="connsiteX1" fmla="*/ 1261403 w 1343254"/>
                <a:gd name="connsiteY1" fmla="*/ 1331127 h 1324652"/>
                <a:gd name="connsiteX2" fmla="*/ 59762 w 1343254"/>
                <a:gd name="connsiteY2" fmla="*/ 1119315 h 1324652"/>
                <a:gd name="connsiteX3" fmla="*/ 0 w 1343254"/>
                <a:gd name="connsiteY3" fmla="*/ 1048213 h 1324652"/>
                <a:gd name="connsiteX4" fmla="*/ 0 w 1343254"/>
                <a:gd name="connsiteY4" fmla="*/ 546325 h 1324652"/>
                <a:gd name="connsiteX5" fmla="*/ 28158 w 1343254"/>
                <a:gd name="connsiteY5" fmla="*/ 489131 h 1324652"/>
                <a:gd name="connsiteX6" fmla="*/ 90695 w 1343254"/>
                <a:gd name="connsiteY6" fmla="*/ 476469 h 1324652"/>
                <a:gd name="connsiteX7" fmla="*/ 833983 w 1343254"/>
                <a:gd name="connsiteY7" fmla="*/ 670936 h 1324652"/>
                <a:gd name="connsiteX8" fmla="*/ 1211773 w 1343254"/>
                <a:gd name="connsiteY8" fmla="*/ 35391 h 1324652"/>
                <a:gd name="connsiteX9" fmla="*/ 1293165 w 1343254"/>
                <a:gd name="connsiteY9" fmla="*/ 2579 h 1324652"/>
                <a:gd name="connsiteX10" fmla="*/ 1346364 w 1343254"/>
                <a:gd name="connsiteY10" fmla="*/ 72224 h 1324652"/>
                <a:gd name="connsiteX11" fmla="*/ 1346364 w 1343254"/>
                <a:gd name="connsiteY11" fmla="*/ 1260001 h 1324652"/>
                <a:gd name="connsiteX12" fmla="*/ 1320499 w 1343254"/>
                <a:gd name="connsiteY12" fmla="*/ 1315333 h 1324652"/>
                <a:gd name="connsiteX13" fmla="*/ 1274008 w 1343254"/>
                <a:gd name="connsiteY13" fmla="*/ 1332226 h 1324652"/>
                <a:gd name="connsiteX14" fmla="*/ 144722 w 1343254"/>
                <a:gd name="connsiteY14" fmla="*/ 987637 h 1324652"/>
                <a:gd name="connsiteX15" fmla="*/ 1201644 w 1343254"/>
                <a:gd name="connsiteY15" fmla="*/ 1173922 h 1324652"/>
                <a:gd name="connsiteX16" fmla="*/ 1201644 w 1343254"/>
                <a:gd name="connsiteY16" fmla="*/ 335511 h 1324652"/>
                <a:gd name="connsiteX17" fmla="*/ 930658 w 1343254"/>
                <a:gd name="connsiteY17" fmla="*/ 791409 h 1324652"/>
                <a:gd name="connsiteX18" fmla="*/ 850031 w 1343254"/>
                <a:gd name="connsiteY18" fmla="*/ 824401 h 1324652"/>
                <a:gd name="connsiteX19" fmla="*/ 144722 w 1343254"/>
                <a:gd name="connsiteY19" fmla="*/ 639892 h 132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43254" h="1324652">
                  <a:moveTo>
                    <a:pt x="1274008" y="1332226"/>
                  </a:moveTo>
                  <a:cubicBezTo>
                    <a:pt x="1269830" y="1332226"/>
                    <a:pt x="1265620" y="1331860"/>
                    <a:pt x="1261403" y="1331127"/>
                  </a:cubicBezTo>
                  <a:lnTo>
                    <a:pt x="59762" y="1119315"/>
                  </a:lnTo>
                  <a:cubicBezTo>
                    <a:pt x="25199" y="1113230"/>
                    <a:pt x="0" y="1083246"/>
                    <a:pt x="0" y="1048213"/>
                  </a:cubicBezTo>
                  <a:lnTo>
                    <a:pt x="0" y="546325"/>
                  </a:lnTo>
                  <a:cubicBezTo>
                    <a:pt x="0" y="523923"/>
                    <a:pt x="10403" y="502830"/>
                    <a:pt x="28158" y="489131"/>
                  </a:cubicBezTo>
                  <a:cubicBezTo>
                    <a:pt x="45912" y="475464"/>
                    <a:pt x="69036" y="470773"/>
                    <a:pt x="90695" y="476469"/>
                  </a:cubicBezTo>
                  <a:lnTo>
                    <a:pt x="833983" y="670936"/>
                  </a:lnTo>
                  <a:lnTo>
                    <a:pt x="1211773" y="35391"/>
                  </a:lnTo>
                  <a:cubicBezTo>
                    <a:pt x="1228400" y="7425"/>
                    <a:pt x="1261716" y="-6031"/>
                    <a:pt x="1293165" y="2579"/>
                  </a:cubicBezTo>
                  <a:cubicBezTo>
                    <a:pt x="1324583" y="11197"/>
                    <a:pt x="1346364" y="39716"/>
                    <a:pt x="1346364" y="72224"/>
                  </a:cubicBezTo>
                  <a:lnTo>
                    <a:pt x="1346364" y="1260001"/>
                  </a:lnTo>
                  <a:cubicBezTo>
                    <a:pt x="1346364" y="1281367"/>
                    <a:pt x="1336907" y="1301603"/>
                    <a:pt x="1320499" y="1315333"/>
                  </a:cubicBezTo>
                  <a:cubicBezTo>
                    <a:pt x="1307378" y="1326319"/>
                    <a:pt x="1290877" y="1332226"/>
                    <a:pt x="1274008" y="1332226"/>
                  </a:cubicBezTo>
                  <a:close/>
                  <a:moveTo>
                    <a:pt x="144722" y="987637"/>
                  </a:moveTo>
                  <a:lnTo>
                    <a:pt x="1201644" y="1173922"/>
                  </a:lnTo>
                  <a:lnTo>
                    <a:pt x="1201644" y="335511"/>
                  </a:lnTo>
                  <a:lnTo>
                    <a:pt x="930658" y="791409"/>
                  </a:lnTo>
                  <a:cubicBezTo>
                    <a:pt x="914156" y="819133"/>
                    <a:pt x="881270" y="832621"/>
                    <a:pt x="850031" y="824401"/>
                  </a:cubicBezTo>
                  <a:lnTo>
                    <a:pt x="144722" y="639892"/>
                  </a:lnTo>
                  <a:close/>
                </a:path>
              </a:pathLst>
            </a:custGeom>
            <a:grpFill/>
            <a:ln w="7809" cap="flat">
              <a:noFill/>
              <a:prstDash val="solid"/>
              <a:miter/>
            </a:ln>
          </p:spPr>
          <p:txBody>
            <a:bodyPr rtlCol="0" anchor="ctr"/>
            <a:lstStyle/>
            <a:p>
              <a:endParaRPr lang="en-US">
                <a:solidFill>
                  <a:srgbClr val="D83B01"/>
                </a:solidFill>
              </a:endParaRPr>
            </a:p>
          </p:txBody>
        </p:sp>
        <p:sp>
          <p:nvSpPr>
            <p:cNvPr id="62" name="Freeform: Shape 61">
              <a:extLst>
                <a:ext uri="{FF2B5EF4-FFF2-40B4-BE49-F238E27FC236}">
                  <a16:creationId xmlns:a16="http://schemas.microsoft.com/office/drawing/2014/main" id="{E8286E6E-875F-4CAC-B2ED-0C0ABAA18403}"/>
                </a:ext>
              </a:extLst>
            </p:cNvPr>
            <p:cNvSpPr/>
            <p:nvPr/>
          </p:nvSpPr>
          <p:spPr>
            <a:xfrm>
              <a:off x="5696566" y="5234120"/>
              <a:ext cx="1327636" cy="1324652"/>
            </a:xfrm>
            <a:custGeom>
              <a:avLst/>
              <a:gdLst>
                <a:gd name="connsiteX0" fmla="*/ 72364 w 1327635"/>
                <a:gd name="connsiteY0" fmla="*/ 1332188 h 1324652"/>
                <a:gd name="connsiteX1" fmla="*/ 25928 w 1327635"/>
                <a:gd name="connsiteY1" fmla="*/ 1315357 h 1324652"/>
                <a:gd name="connsiteX2" fmla="*/ 0 w 1327635"/>
                <a:gd name="connsiteY2" fmla="*/ 1259986 h 1324652"/>
                <a:gd name="connsiteX3" fmla="*/ 0 w 1327635"/>
                <a:gd name="connsiteY3" fmla="*/ 72186 h 1324652"/>
                <a:gd name="connsiteX4" fmla="*/ 53816 w 1327635"/>
                <a:gd name="connsiteY4" fmla="*/ 2424 h 1324652"/>
                <a:gd name="connsiteX5" fmla="*/ 135208 w 1327635"/>
                <a:gd name="connsiteY5" fmla="*/ 36389 h 1324652"/>
                <a:gd name="connsiteX6" fmla="*/ 498137 w 1327635"/>
                <a:gd name="connsiteY6" fmla="*/ 670656 h 1324652"/>
                <a:gd name="connsiteX7" fmla="*/ 1240480 w 1327635"/>
                <a:gd name="connsiteY7" fmla="*/ 476431 h 1324652"/>
                <a:gd name="connsiteX8" fmla="*/ 1303051 w 1327635"/>
                <a:gd name="connsiteY8" fmla="*/ 489093 h 1324652"/>
                <a:gd name="connsiteX9" fmla="*/ 1331205 w 1327635"/>
                <a:gd name="connsiteY9" fmla="*/ 546256 h 1324652"/>
                <a:gd name="connsiteX10" fmla="*/ 1331205 w 1327635"/>
                <a:gd name="connsiteY10" fmla="*/ 1048174 h 1324652"/>
                <a:gd name="connsiteX11" fmla="*/ 1271594 w 1327635"/>
                <a:gd name="connsiteY11" fmla="*/ 1119246 h 1324652"/>
                <a:gd name="connsiteX12" fmla="*/ 85117 w 1327635"/>
                <a:gd name="connsiteY12" fmla="*/ 1331034 h 1324652"/>
                <a:gd name="connsiteX13" fmla="*/ 72364 w 1327635"/>
                <a:gd name="connsiteY13" fmla="*/ 1332188 h 1324652"/>
                <a:gd name="connsiteX14" fmla="*/ 144720 w 1327635"/>
                <a:gd name="connsiteY14" fmla="*/ 344301 h 1324652"/>
                <a:gd name="connsiteX15" fmla="*/ 144720 w 1327635"/>
                <a:gd name="connsiteY15" fmla="*/ 1173697 h 1324652"/>
                <a:gd name="connsiteX16" fmla="*/ 1186453 w 1327635"/>
                <a:gd name="connsiteY16" fmla="*/ 987755 h 1324652"/>
                <a:gd name="connsiteX17" fmla="*/ 1186453 w 1327635"/>
                <a:gd name="connsiteY17" fmla="*/ 639854 h 1324652"/>
                <a:gd name="connsiteX18" fmla="*/ 481151 w 1327635"/>
                <a:gd name="connsiteY18" fmla="*/ 824394 h 1324652"/>
                <a:gd name="connsiteX19" fmla="*/ 399939 w 1327635"/>
                <a:gd name="connsiteY19" fmla="*/ 790335 h 1324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27635" h="1324652">
                  <a:moveTo>
                    <a:pt x="72364" y="1332188"/>
                  </a:moveTo>
                  <a:cubicBezTo>
                    <a:pt x="55526" y="1332188"/>
                    <a:pt x="39048" y="1326312"/>
                    <a:pt x="25928" y="1315357"/>
                  </a:cubicBezTo>
                  <a:cubicBezTo>
                    <a:pt x="9489" y="1301627"/>
                    <a:pt x="0" y="1281360"/>
                    <a:pt x="0" y="1259986"/>
                  </a:cubicBezTo>
                  <a:lnTo>
                    <a:pt x="0" y="72186"/>
                  </a:lnTo>
                  <a:cubicBezTo>
                    <a:pt x="0" y="39436"/>
                    <a:pt x="22086" y="10792"/>
                    <a:pt x="53816" y="2424"/>
                  </a:cubicBezTo>
                  <a:cubicBezTo>
                    <a:pt x="85539" y="-5976"/>
                    <a:pt x="118948" y="7964"/>
                    <a:pt x="135208" y="36389"/>
                  </a:cubicBezTo>
                  <a:lnTo>
                    <a:pt x="498137" y="670656"/>
                  </a:lnTo>
                  <a:lnTo>
                    <a:pt x="1240480" y="476431"/>
                  </a:lnTo>
                  <a:cubicBezTo>
                    <a:pt x="1262168" y="470735"/>
                    <a:pt x="1285292" y="475426"/>
                    <a:pt x="1303051" y="489093"/>
                  </a:cubicBezTo>
                  <a:cubicBezTo>
                    <a:pt x="1320802" y="502760"/>
                    <a:pt x="1331205" y="523885"/>
                    <a:pt x="1331205" y="546256"/>
                  </a:cubicBezTo>
                  <a:lnTo>
                    <a:pt x="1331205" y="1048174"/>
                  </a:lnTo>
                  <a:cubicBezTo>
                    <a:pt x="1331205" y="1083114"/>
                    <a:pt x="1306097" y="1113067"/>
                    <a:pt x="1271594" y="1119246"/>
                  </a:cubicBezTo>
                  <a:lnTo>
                    <a:pt x="85117" y="1331034"/>
                  </a:lnTo>
                  <a:cubicBezTo>
                    <a:pt x="80876" y="1331790"/>
                    <a:pt x="76605" y="1332188"/>
                    <a:pt x="72364" y="1332188"/>
                  </a:cubicBezTo>
                  <a:close/>
                  <a:moveTo>
                    <a:pt x="144720" y="344301"/>
                  </a:moveTo>
                  <a:lnTo>
                    <a:pt x="144720" y="1173697"/>
                  </a:lnTo>
                  <a:lnTo>
                    <a:pt x="1186453" y="987755"/>
                  </a:lnTo>
                  <a:lnTo>
                    <a:pt x="1186453" y="639854"/>
                  </a:lnTo>
                  <a:lnTo>
                    <a:pt x="481151" y="824394"/>
                  </a:lnTo>
                  <a:cubicBezTo>
                    <a:pt x="449514" y="832708"/>
                    <a:pt x="416167" y="818706"/>
                    <a:pt x="399939" y="790335"/>
                  </a:cubicBezTo>
                  <a:close/>
                </a:path>
              </a:pathLst>
            </a:custGeom>
            <a:grpFill/>
            <a:ln w="7809" cap="flat">
              <a:noFill/>
              <a:prstDash val="solid"/>
              <a:miter/>
            </a:ln>
          </p:spPr>
          <p:txBody>
            <a:bodyPr rtlCol="0" anchor="ctr"/>
            <a:lstStyle/>
            <a:p>
              <a:endParaRPr lang="en-US">
                <a:solidFill>
                  <a:srgbClr val="D83B01"/>
                </a:solidFill>
              </a:endParaRPr>
            </a:p>
          </p:txBody>
        </p:sp>
        <p:sp>
          <p:nvSpPr>
            <p:cNvPr id="63" name="Freeform: Shape 62">
              <a:extLst>
                <a:ext uri="{FF2B5EF4-FFF2-40B4-BE49-F238E27FC236}">
                  <a16:creationId xmlns:a16="http://schemas.microsoft.com/office/drawing/2014/main" id="{6F90AB7C-9B90-4D10-9F53-7C050C5B30C6}"/>
                </a:ext>
              </a:extLst>
            </p:cNvPr>
            <p:cNvSpPr/>
            <p:nvPr/>
          </p:nvSpPr>
          <p:spPr>
            <a:xfrm>
              <a:off x="5696560" y="4990641"/>
              <a:ext cx="1616592" cy="1067514"/>
            </a:xfrm>
            <a:custGeom>
              <a:avLst/>
              <a:gdLst>
                <a:gd name="connsiteX0" fmla="*/ 462789 w 1616591"/>
                <a:gd name="connsiteY0" fmla="*/ 1070250 h 1067513"/>
                <a:gd name="connsiteX1" fmla="*/ 399945 w 1616591"/>
                <a:gd name="connsiteY1" fmla="*/ 1033814 h 1067513"/>
                <a:gd name="connsiteX2" fmla="*/ 9527 w 1616591"/>
                <a:gd name="connsiteY2" fmla="*/ 351462 h 1067513"/>
                <a:gd name="connsiteX3" fmla="*/ 6442 w 1616591"/>
                <a:gd name="connsiteY3" fmla="*/ 285900 h 1067513"/>
                <a:gd name="connsiteX4" fmla="*/ 57845 w 1616591"/>
                <a:gd name="connsiteY4" fmla="*/ 244960 h 1067513"/>
                <a:gd name="connsiteX5" fmla="*/ 1248297 w 1616591"/>
                <a:gd name="connsiteY5" fmla="*/ 1489 h 1067513"/>
                <a:gd name="connsiteX6" fmla="*/ 1328955 w 1616591"/>
                <a:gd name="connsiteY6" fmla="*/ 42943 h 1067513"/>
                <a:gd name="connsiteX7" fmla="*/ 1614466 w 1616591"/>
                <a:gd name="connsiteY7" fmla="*/ 684721 h 1067513"/>
                <a:gd name="connsiteX8" fmla="*/ 1613521 w 1616591"/>
                <a:gd name="connsiteY8" fmla="*/ 745297 h 1067513"/>
                <a:gd name="connsiteX9" fmla="*/ 1566664 w 1616591"/>
                <a:gd name="connsiteY9" fmla="*/ 783860 h 1067513"/>
                <a:gd name="connsiteX10" fmla="*/ 481158 w 1616591"/>
                <a:gd name="connsiteY10" fmla="*/ 1067842 h 1067513"/>
                <a:gd name="connsiteX11" fmla="*/ 462789 w 1616591"/>
                <a:gd name="connsiteY11" fmla="*/ 1070250 h 1067513"/>
                <a:gd name="connsiteX12" fmla="*/ 184720 w 1616591"/>
                <a:gd name="connsiteY12" fmla="*/ 366407 h 1067513"/>
                <a:gd name="connsiteX13" fmla="*/ 498112 w 1616591"/>
                <a:gd name="connsiteY13" fmla="*/ 914136 h 1067513"/>
                <a:gd name="connsiteX14" fmla="*/ 1447622 w 1616591"/>
                <a:gd name="connsiteY14" fmla="*/ 665701 h 1067513"/>
                <a:gd name="connsiteX15" fmla="*/ 1220291 w 1616591"/>
                <a:gd name="connsiteY15" fmla="*/ 154619 h 106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16591" h="1067513">
                  <a:moveTo>
                    <a:pt x="462789" y="1070250"/>
                  </a:moveTo>
                  <a:cubicBezTo>
                    <a:pt x="437283" y="1070250"/>
                    <a:pt x="413065" y="1056731"/>
                    <a:pt x="399945" y="1033814"/>
                  </a:cubicBezTo>
                  <a:lnTo>
                    <a:pt x="9527" y="351462"/>
                  </a:lnTo>
                  <a:cubicBezTo>
                    <a:pt x="-1977" y="331374"/>
                    <a:pt x="-3133" y="306993"/>
                    <a:pt x="6442" y="285900"/>
                  </a:cubicBezTo>
                  <a:cubicBezTo>
                    <a:pt x="15993" y="264838"/>
                    <a:pt x="35119" y="249581"/>
                    <a:pt x="57845" y="244960"/>
                  </a:cubicBezTo>
                  <a:lnTo>
                    <a:pt x="1248297" y="1489"/>
                  </a:lnTo>
                  <a:cubicBezTo>
                    <a:pt x="1281644" y="-5360"/>
                    <a:pt x="1315163" y="11923"/>
                    <a:pt x="1328955" y="42943"/>
                  </a:cubicBezTo>
                  <a:lnTo>
                    <a:pt x="1614466" y="684721"/>
                  </a:lnTo>
                  <a:cubicBezTo>
                    <a:pt x="1623065" y="704085"/>
                    <a:pt x="1622729" y="726206"/>
                    <a:pt x="1613521" y="745297"/>
                  </a:cubicBezTo>
                  <a:cubicBezTo>
                    <a:pt x="1604337" y="764380"/>
                    <a:pt x="1587195" y="778468"/>
                    <a:pt x="1566664" y="783860"/>
                  </a:cubicBezTo>
                  <a:lnTo>
                    <a:pt x="481158" y="1067842"/>
                  </a:lnTo>
                  <a:cubicBezTo>
                    <a:pt x="475050" y="1069455"/>
                    <a:pt x="468889" y="1070250"/>
                    <a:pt x="462789" y="1070250"/>
                  </a:cubicBezTo>
                  <a:close/>
                  <a:moveTo>
                    <a:pt x="184720" y="366407"/>
                  </a:moveTo>
                  <a:lnTo>
                    <a:pt x="498112" y="914136"/>
                  </a:lnTo>
                  <a:lnTo>
                    <a:pt x="1447622" y="665701"/>
                  </a:lnTo>
                  <a:lnTo>
                    <a:pt x="1220291" y="154619"/>
                  </a:lnTo>
                  <a:close/>
                </a:path>
              </a:pathLst>
            </a:custGeom>
            <a:grpFill/>
            <a:ln w="7809" cap="flat">
              <a:noFill/>
              <a:prstDash val="solid"/>
              <a:miter/>
            </a:ln>
          </p:spPr>
          <p:txBody>
            <a:bodyPr rtlCol="0" anchor="ctr"/>
            <a:lstStyle/>
            <a:p>
              <a:endParaRPr lang="en-US">
                <a:solidFill>
                  <a:srgbClr val="D83B01"/>
                </a:solidFill>
              </a:endParaRPr>
            </a:p>
          </p:txBody>
        </p:sp>
        <p:sp>
          <p:nvSpPr>
            <p:cNvPr id="64" name="Freeform: Shape 63">
              <a:extLst>
                <a:ext uri="{FF2B5EF4-FFF2-40B4-BE49-F238E27FC236}">
                  <a16:creationId xmlns:a16="http://schemas.microsoft.com/office/drawing/2014/main" id="{41D4F8D0-6EAE-4C1A-81F0-6AF001CE23EB}"/>
                </a:ext>
              </a:extLst>
            </p:cNvPr>
            <p:cNvSpPr/>
            <p:nvPr/>
          </p:nvSpPr>
          <p:spPr>
            <a:xfrm>
              <a:off x="4205448" y="4990658"/>
              <a:ext cx="1632211" cy="1067514"/>
            </a:xfrm>
            <a:custGeom>
              <a:avLst/>
              <a:gdLst>
                <a:gd name="connsiteX0" fmla="*/ 1157866 w 1632210"/>
                <a:gd name="connsiteY0" fmla="*/ 1070233 h 1067513"/>
                <a:gd name="connsiteX1" fmla="*/ 1139506 w 1632210"/>
                <a:gd name="connsiteY1" fmla="*/ 1067825 h 1067513"/>
                <a:gd name="connsiteX2" fmla="*/ 53996 w 1632210"/>
                <a:gd name="connsiteY2" fmla="*/ 783843 h 1067513"/>
                <a:gd name="connsiteX3" fmla="*/ 6864 w 1632210"/>
                <a:gd name="connsiteY3" fmla="*/ 744672 h 1067513"/>
                <a:gd name="connsiteX4" fmla="*/ 6772 w 1632210"/>
                <a:gd name="connsiteY4" fmla="*/ 683489 h 1067513"/>
                <a:gd name="connsiteX5" fmla="*/ 306741 w 1632210"/>
                <a:gd name="connsiteY5" fmla="*/ 41710 h 1067513"/>
                <a:gd name="connsiteX6" fmla="*/ 386851 w 1632210"/>
                <a:gd name="connsiteY6" fmla="*/ 1472 h 1067513"/>
                <a:gd name="connsiteX7" fmla="*/ 1578000 w 1632210"/>
                <a:gd name="connsiteY7" fmla="*/ 244943 h 1067513"/>
                <a:gd name="connsiteX8" fmla="*/ 1629645 w 1632210"/>
                <a:gd name="connsiteY8" fmla="*/ 286428 h 1067513"/>
                <a:gd name="connsiteX9" fmla="*/ 1625717 w 1632210"/>
                <a:gd name="connsiteY9" fmla="*/ 352505 h 1067513"/>
                <a:gd name="connsiteX10" fmla="*/ 1220101 w 1632210"/>
                <a:gd name="connsiteY10" fmla="*/ 1034865 h 1067513"/>
                <a:gd name="connsiteX11" fmla="*/ 1157866 w 1632210"/>
                <a:gd name="connsiteY11" fmla="*/ 1070233 h 1067513"/>
                <a:gd name="connsiteX12" fmla="*/ 174618 w 1632210"/>
                <a:gd name="connsiteY12" fmla="*/ 666113 h 1067513"/>
                <a:gd name="connsiteX13" fmla="*/ 1123457 w 1632210"/>
                <a:gd name="connsiteY13" fmla="*/ 914360 h 1067513"/>
                <a:gd name="connsiteX14" fmla="*/ 1449384 w 1632210"/>
                <a:gd name="connsiteY14" fmla="*/ 366055 h 1067513"/>
                <a:gd name="connsiteX15" fmla="*/ 413758 w 1632210"/>
                <a:gd name="connsiteY15" fmla="*/ 154392 h 106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32210" h="1067513">
                  <a:moveTo>
                    <a:pt x="1157866" y="1070233"/>
                  </a:moveTo>
                  <a:cubicBezTo>
                    <a:pt x="1151798" y="1070233"/>
                    <a:pt x="1145636" y="1069438"/>
                    <a:pt x="1139506" y="1067825"/>
                  </a:cubicBezTo>
                  <a:lnTo>
                    <a:pt x="53996" y="783843"/>
                  </a:lnTo>
                  <a:cubicBezTo>
                    <a:pt x="33252" y="778396"/>
                    <a:pt x="15985" y="764059"/>
                    <a:pt x="6864" y="744672"/>
                  </a:cubicBezTo>
                  <a:cubicBezTo>
                    <a:pt x="-2257" y="725309"/>
                    <a:pt x="-2288" y="702876"/>
                    <a:pt x="6772" y="683489"/>
                  </a:cubicBezTo>
                  <a:lnTo>
                    <a:pt x="306741" y="41710"/>
                  </a:lnTo>
                  <a:cubicBezTo>
                    <a:pt x="320896" y="11423"/>
                    <a:pt x="354026" y="-5229"/>
                    <a:pt x="386851" y="1472"/>
                  </a:cubicBezTo>
                  <a:lnTo>
                    <a:pt x="1578000" y="244943"/>
                  </a:lnTo>
                  <a:cubicBezTo>
                    <a:pt x="1600945" y="249626"/>
                    <a:pt x="1620188" y="265094"/>
                    <a:pt x="1629645" y="286428"/>
                  </a:cubicBezTo>
                  <a:cubicBezTo>
                    <a:pt x="1639134" y="307794"/>
                    <a:pt x="1637674" y="332417"/>
                    <a:pt x="1625717" y="352505"/>
                  </a:cubicBezTo>
                  <a:lnTo>
                    <a:pt x="1220101" y="1034865"/>
                  </a:lnTo>
                  <a:cubicBezTo>
                    <a:pt x="1206864" y="1057142"/>
                    <a:pt x="1182974" y="1070233"/>
                    <a:pt x="1157866" y="1070233"/>
                  </a:cubicBezTo>
                  <a:close/>
                  <a:moveTo>
                    <a:pt x="174618" y="666113"/>
                  </a:moveTo>
                  <a:lnTo>
                    <a:pt x="1123457" y="914360"/>
                  </a:lnTo>
                  <a:lnTo>
                    <a:pt x="1449384" y="366055"/>
                  </a:lnTo>
                  <a:lnTo>
                    <a:pt x="413758" y="154392"/>
                  </a:lnTo>
                  <a:close/>
                </a:path>
              </a:pathLst>
            </a:custGeom>
            <a:grpFill/>
            <a:ln w="7809" cap="flat">
              <a:noFill/>
              <a:prstDash val="solid"/>
              <a:miter/>
            </a:ln>
          </p:spPr>
          <p:txBody>
            <a:bodyPr rtlCol="0" anchor="ctr"/>
            <a:lstStyle/>
            <a:p>
              <a:endParaRPr lang="en-US" dirty="0">
                <a:solidFill>
                  <a:srgbClr val="D83B01"/>
                </a:solidFill>
              </a:endParaRPr>
            </a:p>
          </p:txBody>
        </p:sp>
        <p:grpSp>
          <p:nvGrpSpPr>
            <p:cNvPr id="65" name="Group 64">
              <a:extLst>
                <a:ext uri="{FF2B5EF4-FFF2-40B4-BE49-F238E27FC236}">
                  <a16:creationId xmlns:a16="http://schemas.microsoft.com/office/drawing/2014/main" id="{6E920DBC-1047-4EA7-86EC-D4ACFDA3C8BF}"/>
                </a:ext>
              </a:extLst>
            </p:cNvPr>
            <p:cNvGrpSpPr/>
            <p:nvPr/>
          </p:nvGrpSpPr>
          <p:grpSpPr>
            <a:xfrm rot="2909657">
              <a:off x="6773752" y="3170632"/>
              <a:ext cx="500899" cy="1075306"/>
              <a:chOff x="5508054" y="3100480"/>
              <a:chExt cx="500899" cy="1075306"/>
            </a:xfrm>
            <a:grpFill/>
          </p:grpSpPr>
          <p:sp>
            <p:nvSpPr>
              <p:cNvPr id="70" name="Freeform: Shape 69">
                <a:extLst>
                  <a:ext uri="{FF2B5EF4-FFF2-40B4-BE49-F238E27FC236}">
                    <a16:creationId xmlns:a16="http://schemas.microsoft.com/office/drawing/2014/main" id="{EA0A9D09-DE1B-444F-94DB-8AD2ADDEB932}"/>
                  </a:ext>
                </a:extLst>
              </p:cNvPr>
              <p:cNvSpPr/>
              <p:nvPr/>
            </p:nvSpPr>
            <p:spPr>
              <a:xfrm>
                <a:off x="5696566" y="3100480"/>
                <a:ext cx="140573" cy="1075306"/>
              </a:xfrm>
              <a:custGeom>
                <a:avLst/>
                <a:gdLst>
                  <a:gd name="connsiteX0" fmla="*/ 72364 w 140573"/>
                  <a:gd name="connsiteY0" fmla="*/ 1083067 h 1075305"/>
                  <a:gd name="connsiteX1" fmla="*/ 0 w 140573"/>
                  <a:gd name="connsiteY1" fmla="*/ 1010865 h 1075305"/>
                  <a:gd name="connsiteX2" fmla="*/ 0 w 140573"/>
                  <a:gd name="connsiteY2" fmla="*/ 72198 h 1075305"/>
                  <a:gd name="connsiteX3" fmla="*/ 72364 w 140573"/>
                  <a:gd name="connsiteY3" fmla="*/ 0 h 1075305"/>
                  <a:gd name="connsiteX4" fmla="*/ 144720 w 140573"/>
                  <a:gd name="connsiteY4" fmla="*/ 72198 h 1075305"/>
                  <a:gd name="connsiteX5" fmla="*/ 144720 w 140573"/>
                  <a:gd name="connsiteY5" fmla="*/ 1010865 h 1075305"/>
                  <a:gd name="connsiteX6" fmla="*/ 72364 w 140573"/>
                  <a:gd name="connsiteY6" fmla="*/ 1083067 h 107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573" h="1075305">
                    <a:moveTo>
                      <a:pt x="72364" y="1083067"/>
                    </a:moveTo>
                    <a:cubicBezTo>
                      <a:pt x="32402" y="1083067"/>
                      <a:pt x="0" y="1050745"/>
                      <a:pt x="0" y="1010865"/>
                    </a:cubicBezTo>
                    <a:lnTo>
                      <a:pt x="0" y="72198"/>
                    </a:lnTo>
                    <a:cubicBezTo>
                      <a:pt x="0" y="32325"/>
                      <a:pt x="32402" y="0"/>
                      <a:pt x="72364" y="0"/>
                    </a:cubicBezTo>
                    <a:cubicBezTo>
                      <a:pt x="112326" y="0"/>
                      <a:pt x="144720" y="32325"/>
                      <a:pt x="144720" y="72198"/>
                    </a:cubicBezTo>
                    <a:lnTo>
                      <a:pt x="144720" y="1010865"/>
                    </a:lnTo>
                    <a:cubicBezTo>
                      <a:pt x="144720" y="1050745"/>
                      <a:pt x="112326" y="1083067"/>
                      <a:pt x="72364" y="1083067"/>
                    </a:cubicBezTo>
                    <a:close/>
                  </a:path>
                </a:pathLst>
              </a:custGeom>
              <a:grpFill/>
              <a:ln w="7809" cap="flat">
                <a:noFill/>
                <a:prstDash val="solid"/>
                <a:miter/>
              </a:ln>
            </p:spPr>
            <p:txBody>
              <a:bodyPr rtlCol="0" anchor="ctr"/>
              <a:lstStyle/>
              <a:p>
                <a:endParaRPr lang="en-US">
                  <a:solidFill>
                    <a:srgbClr val="D83B01"/>
                  </a:solidFill>
                </a:endParaRPr>
              </a:p>
            </p:txBody>
          </p:sp>
          <p:sp>
            <p:nvSpPr>
              <p:cNvPr id="71" name="Freeform: Shape 70">
                <a:extLst>
                  <a:ext uri="{FF2B5EF4-FFF2-40B4-BE49-F238E27FC236}">
                    <a16:creationId xmlns:a16="http://schemas.microsoft.com/office/drawing/2014/main" id="{548AA695-D83F-4DCC-BC2B-E31A605DA6FE}"/>
                  </a:ext>
                </a:extLst>
              </p:cNvPr>
              <p:cNvSpPr/>
              <p:nvPr/>
            </p:nvSpPr>
            <p:spPr>
              <a:xfrm>
                <a:off x="5508054" y="3894725"/>
                <a:ext cx="328004" cy="280515"/>
              </a:xfrm>
              <a:custGeom>
                <a:avLst/>
                <a:gdLst>
                  <a:gd name="connsiteX0" fmla="*/ 260813 w 328004"/>
                  <a:gd name="connsiteY0" fmla="*/ 285323 h 280514"/>
                  <a:gd name="connsiteX1" fmla="*/ 217494 w 328004"/>
                  <a:gd name="connsiteY1" fmla="*/ 270892 h 280514"/>
                  <a:gd name="connsiteX2" fmla="*/ 28961 w 328004"/>
                  <a:gd name="connsiteY2" fmla="*/ 129996 h 280514"/>
                  <a:gd name="connsiteX3" fmla="*/ 14443 w 328004"/>
                  <a:gd name="connsiteY3" fmla="*/ 28917 h 280514"/>
                  <a:gd name="connsiteX4" fmla="*/ 115758 w 328004"/>
                  <a:gd name="connsiteY4" fmla="*/ 14424 h 280514"/>
                  <a:gd name="connsiteX5" fmla="*/ 304251 w 328004"/>
                  <a:gd name="connsiteY5" fmla="*/ 155320 h 280514"/>
                  <a:gd name="connsiteX6" fmla="*/ 318776 w 328004"/>
                  <a:gd name="connsiteY6" fmla="*/ 256407 h 280514"/>
                  <a:gd name="connsiteX7" fmla="*/ 260813 w 328004"/>
                  <a:gd name="connsiteY7" fmla="*/ 285323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04" h="280514">
                    <a:moveTo>
                      <a:pt x="260813" y="285323"/>
                    </a:moveTo>
                    <a:cubicBezTo>
                      <a:pt x="245710" y="285323"/>
                      <a:pt x="230489" y="280601"/>
                      <a:pt x="217494" y="270892"/>
                    </a:cubicBezTo>
                    <a:lnTo>
                      <a:pt x="28961" y="129996"/>
                    </a:lnTo>
                    <a:cubicBezTo>
                      <a:pt x="-3003" y="106074"/>
                      <a:pt x="-9501" y="60810"/>
                      <a:pt x="14443" y="28917"/>
                    </a:cubicBezTo>
                    <a:cubicBezTo>
                      <a:pt x="38419" y="-2984"/>
                      <a:pt x="83754" y="-9498"/>
                      <a:pt x="115758" y="14424"/>
                    </a:cubicBezTo>
                    <a:lnTo>
                      <a:pt x="304251" y="155320"/>
                    </a:lnTo>
                    <a:cubicBezTo>
                      <a:pt x="336254" y="179218"/>
                      <a:pt x="342752" y="224475"/>
                      <a:pt x="318776" y="256407"/>
                    </a:cubicBezTo>
                    <a:cubicBezTo>
                      <a:pt x="304586" y="275341"/>
                      <a:pt x="282837" y="285323"/>
                      <a:pt x="260813" y="285323"/>
                    </a:cubicBezTo>
                    <a:close/>
                  </a:path>
                </a:pathLst>
              </a:custGeom>
              <a:grpFill/>
              <a:ln w="7809" cap="flat">
                <a:noFill/>
                <a:prstDash val="solid"/>
                <a:miter/>
              </a:ln>
            </p:spPr>
            <p:txBody>
              <a:bodyPr rtlCol="0" anchor="ctr"/>
              <a:lstStyle/>
              <a:p>
                <a:endParaRPr lang="en-US">
                  <a:solidFill>
                    <a:srgbClr val="D83B01"/>
                  </a:solidFill>
                </a:endParaRPr>
              </a:p>
            </p:txBody>
          </p:sp>
          <p:sp>
            <p:nvSpPr>
              <p:cNvPr id="72" name="Freeform: Shape 71">
                <a:extLst>
                  <a:ext uri="{FF2B5EF4-FFF2-40B4-BE49-F238E27FC236}">
                    <a16:creationId xmlns:a16="http://schemas.microsoft.com/office/drawing/2014/main" id="{0E3C61B4-EFDB-4267-B7E2-933B62A8B6B9}"/>
                  </a:ext>
                </a:extLst>
              </p:cNvPr>
              <p:cNvSpPr/>
              <p:nvPr/>
            </p:nvSpPr>
            <p:spPr>
              <a:xfrm>
                <a:off x="5696568" y="3894725"/>
                <a:ext cx="312385" cy="280515"/>
              </a:xfrm>
              <a:custGeom>
                <a:avLst/>
                <a:gdLst>
                  <a:gd name="connsiteX0" fmla="*/ 72425 w 312384"/>
                  <a:gd name="connsiteY0" fmla="*/ 285324 h 280514"/>
                  <a:gd name="connsiteX1" fmla="*/ 16258 w 312384"/>
                  <a:gd name="connsiteY1" fmla="*/ 258721 h 280514"/>
                  <a:gd name="connsiteX2" fmla="*/ 26660 w 312384"/>
                  <a:gd name="connsiteY2" fmla="*/ 157121 h 280514"/>
                  <a:gd name="connsiteX3" fmla="*/ 199971 w 312384"/>
                  <a:gd name="connsiteY3" fmla="*/ 16224 h 280514"/>
                  <a:gd name="connsiteX4" fmla="*/ 301801 w 312384"/>
                  <a:gd name="connsiteY4" fmla="*/ 26603 h 280514"/>
                  <a:gd name="connsiteX5" fmla="*/ 291399 w 312384"/>
                  <a:gd name="connsiteY5" fmla="*/ 128173 h 280514"/>
                  <a:gd name="connsiteX6" fmla="*/ 118087 w 312384"/>
                  <a:gd name="connsiteY6" fmla="*/ 269100 h 280514"/>
                  <a:gd name="connsiteX7" fmla="*/ 72425 w 312384"/>
                  <a:gd name="connsiteY7" fmla="*/ 285324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384" h="280514">
                    <a:moveTo>
                      <a:pt x="72425" y="285324"/>
                    </a:moveTo>
                    <a:cubicBezTo>
                      <a:pt x="51401" y="285324"/>
                      <a:pt x="30565" y="276222"/>
                      <a:pt x="16258" y="258721"/>
                    </a:cubicBezTo>
                    <a:cubicBezTo>
                      <a:pt x="-8967" y="227795"/>
                      <a:pt x="-4336" y="182320"/>
                      <a:pt x="26660" y="157121"/>
                    </a:cubicBezTo>
                    <a:lnTo>
                      <a:pt x="199971" y="16224"/>
                    </a:lnTo>
                    <a:cubicBezTo>
                      <a:pt x="230960" y="-8952"/>
                      <a:pt x="276537" y="-4323"/>
                      <a:pt x="301801" y="26603"/>
                    </a:cubicBezTo>
                    <a:cubicBezTo>
                      <a:pt x="327026" y="57499"/>
                      <a:pt x="322387" y="102997"/>
                      <a:pt x="291399" y="128173"/>
                    </a:cubicBezTo>
                    <a:lnTo>
                      <a:pt x="118087" y="269100"/>
                    </a:lnTo>
                    <a:cubicBezTo>
                      <a:pt x="104639" y="279994"/>
                      <a:pt x="88466" y="285324"/>
                      <a:pt x="72425" y="285324"/>
                    </a:cubicBezTo>
                    <a:close/>
                  </a:path>
                </a:pathLst>
              </a:custGeom>
              <a:grpFill/>
              <a:ln w="7809" cap="flat">
                <a:noFill/>
                <a:prstDash val="solid"/>
                <a:miter/>
              </a:ln>
            </p:spPr>
            <p:txBody>
              <a:bodyPr rtlCol="0" anchor="ctr"/>
              <a:lstStyle/>
              <a:p>
                <a:endParaRPr lang="en-US">
                  <a:solidFill>
                    <a:srgbClr val="D83B01"/>
                  </a:solidFill>
                </a:endParaRPr>
              </a:p>
            </p:txBody>
          </p:sp>
        </p:grpSp>
        <p:grpSp>
          <p:nvGrpSpPr>
            <p:cNvPr id="66" name="Group 65">
              <a:extLst>
                <a:ext uri="{FF2B5EF4-FFF2-40B4-BE49-F238E27FC236}">
                  <a16:creationId xmlns:a16="http://schemas.microsoft.com/office/drawing/2014/main" id="{7EF339C2-8FF5-4316-9792-8039663703FB}"/>
                </a:ext>
              </a:extLst>
            </p:cNvPr>
            <p:cNvGrpSpPr/>
            <p:nvPr/>
          </p:nvGrpSpPr>
          <p:grpSpPr>
            <a:xfrm rot="19195818">
              <a:off x="4221650" y="3135492"/>
              <a:ext cx="500899" cy="1075306"/>
              <a:chOff x="5508054" y="3100480"/>
              <a:chExt cx="500899" cy="1075306"/>
            </a:xfrm>
            <a:grpFill/>
          </p:grpSpPr>
          <p:sp>
            <p:nvSpPr>
              <p:cNvPr id="67" name="Freeform: Shape 66">
                <a:extLst>
                  <a:ext uri="{FF2B5EF4-FFF2-40B4-BE49-F238E27FC236}">
                    <a16:creationId xmlns:a16="http://schemas.microsoft.com/office/drawing/2014/main" id="{859A0015-3C82-4950-A716-40767779ECA8}"/>
                  </a:ext>
                </a:extLst>
              </p:cNvPr>
              <p:cNvSpPr/>
              <p:nvPr/>
            </p:nvSpPr>
            <p:spPr>
              <a:xfrm>
                <a:off x="5696566" y="3100480"/>
                <a:ext cx="140573" cy="1075306"/>
              </a:xfrm>
              <a:custGeom>
                <a:avLst/>
                <a:gdLst>
                  <a:gd name="connsiteX0" fmla="*/ 72364 w 140573"/>
                  <a:gd name="connsiteY0" fmla="*/ 1083067 h 1075305"/>
                  <a:gd name="connsiteX1" fmla="*/ 0 w 140573"/>
                  <a:gd name="connsiteY1" fmla="*/ 1010865 h 1075305"/>
                  <a:gd name="connsiteX2" fmla="*/ 0 w 140573"/>
                  <a:gd name="connsiteY2" fmla="*/ 72198 h 1075305"/>
                  <a:gd name="connsiteX3" fmla="*/ 72364 w 140573"/>
                  <a:gd name="connsiteY3" fmla="*/ 0 h 1075305"/>
                  <a:gd name="connsiteX4" fmla="*/ 144720 w 140573"/>
                  <a:gd name="connsiteY4" fmla="*/ 72198 h 1075305"/>
                  <a:gd name="connsiteX5" fmla="*/ 144720 w 140573"/>
                  <a:gd name="connsiteY5" fmla="*/ 1010865 h 1075305"/>
                  <a:gd name="connsiteX6" fmla="*/ 72364 w 140573"/>
                  <a:gd name="connsiteY6" fmla="*/ 1083067 h 107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573" h="1075305">
                    <a:moveTo>
                      <a:pt x="72364" y="1083067"/>
                    </a:moveTo>
                    <a:cubicBezTo>
                      <a:pt x="32402" y="1083067"/>
                      <a:pt x="0" y="1050745"/>
                      <a:pt x="0" y="1010865"/>
                    </a:cubicBezTo>
                    <a:lnTo>
                      <a:pt x="0" y="72198"/>
                    </a:lnTo>
                    <a:cubicBezTo>
                      <a:pt x="0" y="32325"/>
                      <a:pt x="32402" y="0"/>
                      <a:pt x="72364" y="0"/>
                    </a:cubicBezTo>
                    <a:cubicBezTo>
                      <a:pt x="112326" y="0"/>
                      <a:pt x="144720" y="32325"/>
                      <a:pt x="144720" y="72198"/>
                    </a:cubicBezTo>
                    <a:lnTo>
                      <a:pt x="144720" y="1010865"/>
                    </a:lnTo>
                    <a:cubicBezTo>
                      <a:pt x="144720" y="1050745"/>
                      <a:pt x="112326" y="1083067"/>
                      <a:pt x="72364" y="1083067"/>
                    </a:cubicBezTo>
                    <a:close/>
                  </a:path>
                </a:pathLst>
              </a:custGeom>
              <a:grpFill/>
              <a:ln w="7809" cap="flat">
                <a:noFill/>
                <a:prstDash val="solid"/>
                <a:miter/>
              </a:ln>
            </p:spPr>
            <p:txBody>
              <a:bodyPr rtlCol="0" anchor="ctr"/>
              <a:lstStyle/>
              <a:p>
                <a:endParaRPr lang="en-US">
                  <a:solidFill>
                    <a:srgbClr val="D83B01"/>
                  </a:solidFill>
                </a:endParaRPr>
              </a:p>
            </p:txBody>
          </p:sp>
          <p:sp>
            <p:nvSpPr>
              <p:cNvPr id="68" name="Freeform: Shape 67">
                <a:extLst>
                  <a:ext uri="{FF2B5EF4-FFF2-40B4-BE49-F238E27FC236}">
                    <a16:creationId xmlns:a16="http://schemas.microsoft.com/office/drawing/2014/main" id="{724F9AF1-D0ED-48E9-B217-CEB69BD42EC9}"/>
                  </a:ext>
                </a:extLst>
              </p:cNvPr>
              <p:cNvSpPr/>
              <p:nvPr/>
            </p:nvSpPr>
            <p:spPr>
              <a:xfrm>
                <a:off x="5508054" y="3894725"/>
                <a:ext cx="328004" cy="280515"/>
              </a:xfrm>
              <a:custGeom>
                <a:avLst/>
                <a:gdLst>
                  <a:gd name="connsiteX0" fmla="*/ 260813 w 328004"/>
                  <a:gd name="connsiteY0" fmla="*/ 285323 h 280514"/>
                  <a:gd name="connsiteX1" fmla="*/ 217494 w 328004"/>
                  <a:gd name="connsiteY1" fmla="*/ 270892 h 280514"/>
                  <a:gd name="connsiteX2" fmla="*/ 28961 w 328004"/>
                  <a:gd name="connsiteY2" fmla="*/ 129996 h 280514"/>
                  <a:gd name="connsiteX3" fmla="*/ 14443 w 328004"/>
                  <a:gd name="connsiteY3" fmla="*/ 28917 h 280514"/>
                  <a:gd name="connsiteX4" fmla="*/ 115758 w 328004"/>
                  <a:gd name="connsiteY4" fmla="*/ 14424 h 280514"/>
                  <a:gd name="connsiteX5" fmla="*/ 304251 w 328004"/>
                  <a:gd name="connsiteY5" fmla="*/ 155320 h 280514"/>
                  <a:gd name="connsiteX6" fmla="*/ 318776 w 328004"/>
                  <a:gd name="connsiteY6" fmla="*/ 256407 h 280514"/>
                  <a:gd name="connsiteX7" fmla="*/ 260813 w 328004"/>
                  <a:gd name="connsiteY7" fmla="*/ 285323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04" h="280514">
                    <a:moveTo>
                      <a:pt x="260813" y="285323"/>
                    </a:moveTo>
                    <a:cubicBezTo>
                      <a:pt x="245710" y="285323"/>
                      <a:pt x="230489" y="280601"/>
                      <a:pt x="217494" y="270892"/>
                    </a:cubicBezTo>
                    <a:lnTo>
                      <a:pt x="28961" y="129996"/>
                    </a:lnTo>
                    <a:cubicBezTo>
                      <a:pt x="-3003" y="106074"/>
                      <a:pt x="-9501" y="60810"/>
                      <a:pt x="14443" y="28917"/>
                    </a:cubicBezTo>
                    <a:cubicBezTo>
                      <a:pt x="38419" y="-2984"/>
                      <a:pt x="83754" y="-9498"/>
                      <a:pt x="115758" y="14424"/>
                    </a:cubicBezTo>
                    <a:lnTo>
                      <a:pt x="304251" y="155320"/>
                    </a:lnTo>
                    <a:cubicBezTo>
                      <a:pt x="336254" y="179218"/>
                      <a:pt x="342752" y="224475"/>
                      <a:pt x="318776" y="256407"/>
                    </a:cubicBezTo>
                    <a:cubicBezTo>
                      <a:pt x="304586" y="275341"/>
                      <a:pt x="282837" y="285323"/>
                      <a:pt x="260813" y="285323"/>
                    </a:cubicBezTo>
                    <a:close/>
                  </a:path>
                </a:pathLst>
              </a:custGeom>
              <a:grpFill/>
              <a:ln w="7809" cap="flat">
                <a:noFill/>
                <a:prstDash val="solid"/>
                <a:miter/>
              </a:ln>
            </p:spPr>
            <p:txBody>
              <a:bodyPr rtlCol="0" anchor="ctr"/>
              <a:lstStyle/>
              <a:p>
                <a:endParaRPr lang="en-US">
                  <a:solidFill>
                    <a:srgbClr val="D83B01"/>
                  </a:solidFill>
                </a:endParaRPr>
              </a:p>
            </p:txBody>
          </p:sp>
          <p:sp>
            <p:nvSpPr>
              <p:cNvPr id="69" name="Freeform: Shape 68">
                <a:extLst>
                  <a:ext uri="{FF2B5EF4-FFF2-40B4-BE49-F238E27FC236}">
                    <a16:creationId xmlns:a16="http://schemas.microsoft.com/office/drawing/2014/main" id="{BA3160E5-BF29-474B-BF10-25117B5BADAB}"/>
                  </a:ext>
                </a:extLst>
              </p:cNvPr>
              <p:cNvSpPr/>
              <p:nvPr/>
            </p:nvSpPr>
            <p:spPr>
              <a:xfrm>
                <a:off x="5696568" y="3894725"/>
                <a:ext cx="312385" cy="280515"/>
              </a:xfrm>
              <a:custGeom>
                <a:avLst/>
                <a:gdLst>
                  <a:gd name="connsiteX0" fmla="*/ 72425 w 312384"/>
                  <a:gd name="connsiteY0" fmla="*/ 285324 h 280514"/>
                  <a:gd name="connsiteX1" fmla="*/ 16258 w 312384"/>
                  <a:gd name="connsiteY1" fmla="*/ 258721 h 280514"/>
                  <a:gd name="connsiteX2" fmla="*/ 26660 w 312384"/>
                  <a:gd name="connsiteY2" fmla="*/ 157121 h 280514"/>
                  <a:gd name="connsiteX3" fmla="*/ 199971 w 312384"/>
                  <a:gd name="connsiteY3" fmla="*/ 16224 h 280514"/>
                  <a:gd name="connsiteX4" fmla="*/ 301801 w 312384"/>
                  <a:gd name="connsiteY4" fmla="*/ 26603 h 280514"/>
                  <a:gd name="connsiteX5" fmla="*/ 291399 w 312384"/>
                  <a:gd name="connsiteY5" fmla="*/ 128173 h 280514"/>
                  <a:gd name="connsiteX6" fmla="*/ 118087 w 312384"/>
                  <a:gd name="connsiteY6" fmla="*/ 269100 h 280514"/>
                  <a:gd name="connsiteX7" fmla="*/ 72425 w 312384"/>
                  <a:gd name="connsiteY7" fmla="*/ 285324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384" h="280514">
                    <a:moveTo>
                      <a:pt x="72425" y="285324"/>
                    </a:moveTo>
                    <a:cubicBezTo>
                      <a:pt x="51401" y="285324"/>
                      <a:pt x="30565" y="276222"/>
                      <a:pt x="16258" y="258721"/>
                    </a:cubicBezTo>
                    <a:cubicBezTo>
                      <a:pt x="-8967" y="227795"/>
                      <a:pt x="-4336" y="182320"/>
                      <a:pt x="26660" y="157121"/>
                    </a:cubicBezTo>
                    <a:lnTo>
                      <a:pt x="199971" y="16224"/>
                    </a:lnTo>
                    <a:cubicBezTo>
                      <a:pt x="230960" y="-8952"/>
                      <a:pt x="276537" y="-4323"/>
                      <a:pt x="301801" y="26603"/>
                    </a:cubicBezTo>
                    <a:cubicBezTo>
                      <a:pt x="327026" y="57499"/>
                      <a:pt x="322387" y="102997"/>
                      <a:pt x="291399" y="128173"/>
                    </a:cubicBezTo>
                    <a:lnTo>
                      <a:pt x="118087" y="269100"/>
                    </a:lnTo>
                    <a:cubicBezTo>
                      <a:pt x="104639" y="279994"/>
                      <a:pt x="88466" y="285324"/>
                      <a:pt x="72425" y="285324"/>
                    </a:cubicBezTo>
                    <a:close/>
                  </a:path>
                </a:pathLst>
              </a:custGeom>
              <a:grpFill/>
              <a:ln w="7809" cap="flat">
                <a:noFill/>
                <a:prstDash val="solid"/>
                <a:miter/>
              </a:ln>
            </p:spPr>
            <p:txBody>
              <a:bodyPr rtlCol="0" anchor="ctr"/>
              <a:lstStyle/>
              <a:p>
                <a:endParaRPr lang="en-US">
                  <a:solidFill>
                    <a:srgbClr val="D83B01"/>
                  </a:solidFill>
                </a:endParaRPr>
              </a:p>
            </p:txBody>
          </p:sp>
        </p:grpSp>
      </p:grpSp>
      <p:sp>
        <p:nvSpPr>
          <p:cNvPr id="76" name="TextBox 75">
            <a:extLst>
              <a:ext uri="{FF2B5EF4-FFF2-40B4-BE49-F238E27FC236}">
                <a16:creationId xmlns:a16="http://schemas.microsoft.com/office/drawing/2014/main" id="{10B8FBE2-0659-49F9-8899-0AB3D086FEEA}"/>
              </a:ext>
            </a:extLst>
          </p:cNvPr>
          <p:cNvSpPr txBox="1"/>
          <p:nvPr/>
        </p:nvSpPr>
        <p:spPr>
          <a:xfrm>
            <a:off x="7142791" y="5057126"/>
            <a:ext cx="3420740" cy="707886"/>
          </a:xfrm>
          <a:prstGeom prst="rect">
            <a:avLst/>
          </a:prstGeom>
          <a:noFill/>
        </p:spPr>
        <p:txBody>
          <a:bodyPr wrap="square" rtlCol="0">
            <a:spAutoFit/>
          </a:bodyPr>
          <a:lstStyle/>
          <a:p>
            <a:pPr algn="ctr"/>
            <a:r>
              <a:rPr lang="en-US" sz="2000" b="1" i="1" dirty="0">
                <a:solidFill>
                  <a:srgbClr val="000000"/>
                </a:solidFill>
              </a:rPr>
              <a:t>SharePoint Framework </a:t>
            </a:r>
            <a:br>
              <a:rPr lang="en-US" sz="2000" b="1" i="1" dirty="0">
                <a:solidFill>
                  <a:srgbClr val="000000"/>
                </a:solidFill>
              </a:rPr>
            </a:br>
            <a:r>
              <a:rPr lang="en-US" sz="2000" b="1" i="1" dirty="0">
                <a:solidFill>
                  <a:srgbClr val="000000"/>
                </a:solidFill>
              </a:rPr>
              <a:t>.</a:t>
            </a:r>
            <a:r>
              <a:rPr lang="en-US" sz="2000" b="1" i="1" dirty="0" err="1">
                <a:solidFill>
                  <a:srgbClr val="000000"/>
                </a:solidFill>
              </a:rPr>
              <a:t>sppkg</a:t>
            </a:r>
            <a:r>
              <a:rPr lang="en-US" sz="2000" b="1" i="1" dirty="0">
                <a:solidFill>
                  <a:srgbClr val="000000"/>
                </a:solidFill>
              </a:rPr>
              <a:t> Solution</a:t>
            </a:r>
          </a:p>
        </p:txBody>
      </p:sp>
      <p:grpSp>
        <p:nvGrpSpPr>
          <p:cNvPr id="2" name="Group 1">
            <a:extLst>
              <a:ext uri="{FF2B5EF4-FFF2-40B4-BE49-F238E27FC236}">
                <a16:creationId xmlns:a16="http://schemas.microsoft.com/office/drawing/2014/main" id="{C71E89F0-FE6E-47F2-BFEB-F5A08E062188}"/>
              </a:ext>
            </a:extLst>
          </p:cNvPr>
          <p:cNvGrpSpPr/>
          <p:nvPr/>
        </p:nvGrpSpPr>
        <p:grpSpPr>
          <a:xfrm>
            <a:off x="2516393" y="1510555"/>
            <a:ext cx="7159215" cy="2306339"/>
            <a:chOff x="2206871" y="1510555"/>
            <a:chExt cx="7159215" cy="2306339"/>
          </a:xfrm>
        </p:grpSpPr>
        <p:pic>
          <p:nvPicPr>
            <p:cNvPr id="54" name="Picture 4">
              <a:extLst>
                <a:ext uri="{FF2B5EF4-FFF2-40B4-BE49-F238E27FC236}">
                  <a16:creationId xmlns:a16="http://schemas.microsoft.com/office/drawing/2014/main" id="{954A413B-B566-4986-BD6B-67A4D2EB90E2}"/>
                </a:ext>
              </a:extLst>
            </p:cNvPr>
            <p:cNvPicPr>
              <a:picLocks noChangeAspect="1" noChangeArrowheads="1"/>
            </p:cNvPicPr>
            <p:nvPr/>
          </p:nvPicPr>
          <p:blipFill>
            <a:blip r:embed="rId3"/>
            <a:srcRect/>
            <a:stretch/>
          </p:blipFill>
          <p:spPr bwMode="auto">
            <a:xfrm>
              <a:off x="7059747" y="1510555"/>
              <a:ext cx="2306339" cy="2306339"/>
            </a:xfrm>
            <a:prstGeom prst="rect">
              <a:avLst/>
            </a:prstGeom>
            <a:noFill/>
            <a:extLst>
              <a:ext uri="{909E8E84-426E-40DD-AFC4-6F175D3DCCD1}">
                <a14:hiddenFill xmlns:a14="http://schemas.microsoft.com/office/drawing/2010/main">
                  <a:solidFill>
                    <a:srgbClr val="FFFFFF"/>
                  </a:solidFill>
                </a14:hiddenFill>
              </a:ext>
            </a:extLst>
          </p:spPr>
        </p:pic>
        <p:pic>
          <p:nvPicPr>
            <p:cNvPr id="55" name="Graphic 54">
              <a:extLst>
                <a:ext uri="{FF2B5EF4-FFF2-40B4-BE49-F238E27FC236}">
                  <a16:creationId xmlns:a16="http://schemas.microsoft.com/office/drawing/2014/main" id="{77B87C7F-412B-4E77-8775-45EBB4EF7F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10250" y="2281429"/>
              <a:ext cx="1220341" cy="1220341"/>
            </a:xfrm>
            <a:prstGeom prst="rect">
              <a:avLst/>
            </a:prstGeom>
          </p:spPr>
        </p:pic>
        <p:pic>
          <p:nvPicPr>
            <p:cNvPr id="78" name="Picture 2">
              <a:extLst>
                <a:ext uri="{FF2B5EF4-FFF2-40B4-BE49-F238E27FC236}">
                  <a16:creationId xmlns:a16="http://schemas.microsoft.com/office/drawing/2014/main" id="{D519A15A-544A-48E9-B3E2-FE818DF4A7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6871" y="2286713"/>
              <a:ext cx="2263114" cy="984454"/>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9" name="Table 78">
            <a:extLst>
              <a:ext uri="{FF2B5EF4-FFF2-40B4-BE49-F238E27FC236}">
                <a16:creationId xmlns:a16="http://schemas.microsoft.com/office/drawing/2014/main" id="{C0C39ABE-5303-4B3E-AE2A-0596CFFEEDEF}"/>
              </a:ext>
            </a:extLst>
          </p:cNvPr>
          <p:cNvGraphicFramePr>
            <a:graphicFrameLocks noGrp="1"/>
          </p:cNvGraphicFramePr>
          <p:nvPr/>
        </p:nvGraphicFramePr>
        <p:xfrm>
          <a:off x="533382" y="1782803"/>
          <a:ext cx="11125236" cy="4617997"/>
        </p:xfrm>
        <a:graphic>
          <a:graphicData uri="http://schemas.openxmlformats.org/drawingml/2006/table">
            <a:tbl>
              <a:tblPr firstRow="1" bandRow="1">
                <a:tableStyleId>{073A0DAA-6AF3-43AB-8588-CEC1D06C72B9}</a:tableStyleId>
              </a:tblPr>
              <a:tblGrid>
                <a:gridCol w="11125236">
                  <a:extLst>
                    <a:ext uri="{9D8B030D-6E8A-4147-A177-3AD203B41FA5}">
                      <a16:colId xmlns:a16="http://schemas.microsoft.com/office/drawing/2014/main" val="764590870"/>
                    </a:ext>
                  </a:extLst>
                </a:gridCol>
              </a:tblGrid>
              <a:tr h="4617997">
                <a:tc>
                  <a:txBody>
                    <a:bodyPr/>
                    <a:lstStyle/>
                    <a:p>
                      <a:pPr algn="ctr"/>
                      <a:endParaRPr lang="en-US" b="0" dirty="0">
                        <a:solidFill>
                          <a:schemeClr val="tx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56365686"/>
                  </a:ext>
                </a:extLst>
              </a:tr>
            </a:tbl>
          </a:graphicData>
        </a:graphic>
      </p:graphicFrame>
    </p:spTree>
    <p:extLst>
      <p:ext uri="{BB962C8B-B14F-4D97-AF65-F5344CB8AC3E}">
        <p14:creationId xmlns:p14="http://schemas.microsoft.com/office/powerpoint/2010/main" val="1270321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3C7815B7-4103-4E8C-A081-E7298D15A230}"/>
              </a:ext>
            </a:extLst>
          </p:cNvPr>
          <p:cNvSpPr>
            <a:spLocks noGrp="1"/>
          </p:cNvSpPr>
          <p:nvPr>
            <p:ph type="title"/>
          </p:nvPr>
        </p:nvSpPr>
        <p:spPr>
          <a:xfrm>
            <a:off x="584200" y="1317785"/>
            <a:ext cx="9144000" cy="2215991"/>
          </a:xfrm>
        </p:spPr>
        <p:txBody>
          <a:bodyPr/>
          <a:lstStyle/>
          <a:p>
            <a:r>
              <a:rPr lang="en-US" dirty="0"/>
              <a:t>BRK2100</a:t>
            </a:r>
            <a:br>
              <a:rPr lang="en-US" dirty="0"/>
            </a:br>
            <a:r>
              <a:rPr lang="en-US" dirty="0"/>
              <a:t>Zero to hero: </a:t>
            </a:r>
            <a:br>
              <a:rPr lang="en-US" dirty="0"/>
            </a:br>
            <a:r>
              <a:rPr lang="en-US" dirty="0"/>
              <a:t>SPFx development techniques to boost the performance of SharePoint solutions</a:t>
            </a:r>
          </a:p>
        </p:txBody>
      </p:sp>
      <p:sp>
        <p:nvSpPr>
          <p:cNvPr id="11" name="Text Placeholder 4">
            <a:extLst>
              <a:ext uri="{FF2B5EF4-FFF2-40B4-BE49-F238E27FC236}">
                <a16:creationId xmlns:a16="http://schemas.microsoft.com/office/drawing/2014/main" id="{D1448F55-77E9-4383-961B-C1F8D40B62A0}"/>
              </a:ext>
            </a:extLst>
          </p:cNvPr>
          <p:cNvSpPr>
            <a:spLocks noGrp="1"/>
          </p:cNvSpPr>
          <p:nvPr>
            <p:ph type="body" sz="quarter" idx="12"/>
          </p:nvPr>
        </p:nvSpPr>
        <p:spPr>
          <a:xfrm>
            <a:off x="584200" y="3962400"/>
            <a:ext cx="9144000" cy="677108"/>
          </a:xfrm>
        </p:spPr>
        <p:txBody>
          <a:bodyPr/>
          <a:lstStyle/>
          <a:p>
            <a:r>
              <a:rPr lang="en-US" dirty="0"/>
              <a:t>David Warner II </a:t>
            </a:r>
            <a:r>
              <a:rPr lang="en-US" dirty="0">
                <a:hlinkClick r:id="rId2"/>
              </a:rPr>
              <a:t>(@DavidWarnerII</a:t>
            </a:r>
            <a:r>
              <a:rPr lang="en-US" dirty="0"/>
              <a:t>)</a:t>
            </a:r>
          </a:p>
          <a:p>
            <a:r>
              <a:rPr lang="en-US" dirty="0"/>
              <a:t>Principal Consultant – Catapult Systems</a:t>
            </a:r>
          </a:p>
        </p:txBody>
      </p:sp>
    </p:spTree>
    <p:extLst>
      <p:ext uri="{BB962C8B-B14F-4D97-AF65-F5344CB8AC3E}">
        <p14:creationId xmlns:p14="http://schemas.microsoft.com/office/powerpoint/2010/main" val="176035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3" y="457200"/>
            <a:ext cx="11018520" cy="553998"/>
          </a:xfrm>
        </p:spPr>
        <p:txBody>
          <a:bodyPr/>
          <a:lstStyle/>
          <a:p>
            <a:r>
              <a:rPr lang="en-US" dirty="0"/>
              <a:t>SharePoint Library Components</a:t>
            </a:r>
          </a:p>
        </p:txBody>
      </p:sp>
      <p:sp>
        <p:nvSpPr>
          <p:cNvPr id="6" name="Text Placeholder 5"/>
          <p:cNvSpPr>
            <a:spLocks noGrp="1"/>
          </p:cNvSpPr>
          <p:nvPr>
            <p:ph type="body" sz="quarter" idx="10"/>
          </p:nvPr>
        </p:nvSpPr>
        <p:spPr>
          <a:xfrm>
            <a:off x="858951" y="1117848"/>
            <a:ext cx="11018520" cy="430887"/>
          </a:xfrm>
        </p:spPr>
        <p:txBody>
          <a:bodyPr/>
          <a:lstStyle/>
          <a:p>
            <a:r>
              <a:rPr lang="en-US" dirty="0">
                <a:solidFill>
                  <a:srgbClr val="D83B01"/>
                </a:solidFill>
              </a:rPr>
              <a:t>Challenges without Library Components?</a:t>
            </a:r>
          </a:p>
        </p:txBody>
      </p:sp>
      <p:graphicFrame>
        <p:nvGraphicFramePr>
          <p:cNvPr id="28" name="Table 27">
            <a:extLst>
              <a:ext uri="{FF2B5EF4-FFF2-40B4-BE49-F238E27FC236}">
                <a16:creationId xmlns:a16="http://schemas.microsoft.com/office/drawing/2014/main" id="{FEA7415E-C4E2-4A66-BA47-828C47A9D176}"/>
              </a:ext>
            </a:extLst>
          </p:cNvPr>
          <p:cNvGraphicFramePr>
            <a:graphicFrameLocks noGrp="1"/>
          </p:cNvGraphicFramePr>
          <p:nvPr>
            <p:extLst>
              <p:ext uri="{D42A27DB-BD31-4B8C-83A1-F6EECF244321}">
                <p14:modId xmlns:p14="http://schemas.microsoft.com/office/powerpoint/2010/main" val="4113747787"/>
              </p:ext>
            </p:extLst>
          </p:nvPr>
        </p:nvGraphicFramePr>
        <p:xfrm>
          <a:off x="957367" y="1824667"/>
          <a:ext cx="10277266" cy="4576133"/>
        </p:xfrm>
        <a:graphic>
          <a:graphicData uri="http://schemas.openxmlformats.org/drawingml/2006/table">
            <a:tbl>
              <a:tblPr firstRow="1" bandRow="1">
                <a:tableStyleId>{073A0DAA-6AF3-43AB-8588-CEC1D06C72B9}</a:tableStyleId>
              </a:tblPr>
              <a:tblGrid>
                <a:gridCol w="5138633">
                  <a:extLst>
                    <a:ext uri="{9D8B030D-6E8A-4147-A177-3AD203B41FA5}">
                      <a16:colId xmlns:a16="http://schemas.microsoft.com/office/drawing/2014/main" val="764590870"/>
                    </a:ext>
                  </a:extLst>
                </a:gridCol>
                <a:gridCol w="5138633">
                  <a:extLst>
                    <a:ext uri="{9D8B030D-6E8A-4147-A177-3AD203B41FA5}">
                      <a16:colId xmlns:a16="http://schemas.microsoft.com/office/drawing/2014/main" val="2082027443"/>
                    </a:ext>
                  </a:extLst>
                </a:gridCol>
              </a:tblGrid>
              <a:tr h="4576133">
                <a:tc>
                  <a:txBody>
                    <a:bodyPr/>
                    <a:lstStyle/>
                    <a:p>
                      <a:pPr algn="ctr"/>
                      <a:br>
                        <a:rPr lang="en-US" dirty="0">
                          <a:solidFill>
                            <a:schemeClr val="tx1"/>
                          </a:solidFill>
                        </a:rPr>
                      </a:br>
                      <a:r>
                        <a:rPr lang="en-US" dirty="0">
                          <a:solidFill>
                            <a:schemeClr val="tx1"/>
                          </a:solidFill>
                        </a:rPr>
                        <a:t>Include in Web Part Bundle</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br>
                        <a:rPr lang="en-US" dirty="0">
                          <a:solidFill>
                            <a:schemeClr val="tx1"/>
                          </a:solidFill>
                        </a:rPr>
                      </a:br>
                      <a:r>
                        <a:rPr lang="en-US" dirty="0">
                          <a:solidFill>
                            <a:schemeClr val="tx1"/>
                          </a:solidFill>
                        </a:rPr>
                        <a:t>Duplicate Modules Loaded</a:t>
                      </a:r>
                      <a:br>
                        <a:rPr lang="en-US" dirty="0">
                          <a:solidFill>
                            <a:schemeClr val="tx1"/>
                          </a:solidFill>
                        </a:rPr>
                      </a:br>
                      <a:r>
                        <a:rPr lang="en-US" dirty="0">
                          <a:solidFill>
                            <a:schemeClr val="tx1"/>
                          </a:solidFill>
                        </a:rPr>
                        <a:t>on the SharePoint Page</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1756365686"/>
                  </a:ext>
                </a:extLst>
              </a:tr>
            </a:tbl>
          </a:graphicData>
        </a:graphic>
      </p:graphicFrame>
      <p:sp>
        <p:nvSpPr>
          <p:cNvPr id="29" name="Freeform: Shape 28">
            <a:extLst>
              <a:ext uri="{FF2B5EF4-FFF2-40B4-BE49-F238E27FC236}">
                <a16:creationId xmlns:a16="http://schemas.microsoft.com/office/drawing/2014/main" id="{EB01C4A0-0244-4751-A445-473B0956706B}"/>
              </a:ext>
            </a:extLst>
          </p:cNvPr>
          <p:cNvSpPr/>
          <p:nvPr/>
        </p:nvSpPr>
        <p:spPr>
          <a:xfrm>
            <a:off x="7706401" y="3253604"/>
            <a:ext cx="207851" cy="207851"/>
          </a:xfrm>
          <a:custGeom>
            <a:avLst/>
            <a:gdLst>
              <a:gd name="connsiteX0" fmla="*/ 279388 w 546366"/>
              <a:gd name="connsiteY0" fmla="*/ 0 h 546366"/>
              <a:gd name="connsiteX1" fmla="*/ 0 w 546366"/>
              <a:gd name="connsiteY1" fmla="*/ 279388 h 546366"/>
              <a:gd name="connsiteX2" fmla="*/ 279388 w 546366"/>
              <a:gd name="connsiteY2" fmla="*/ 558825 h 546366"/>
              <a:gd name="connsiteX3" fmla="*/ 558825 w 546366"/>
              <a:gd name="connsiteY3" fmla="*/ 279388 h 546366"/>
              <a:gd name="connsiteX4" fmla="*/ 279388 w 546366"/>
              <a:gd name="connsiteY4" fmla="*/ 0 h 546366"/>
              <a:gd name="connsiteX5" fmla="*/ 279388 w 546366"/>
              <a:gd name="connsiteY5" fmla="*/ 368381 h 546366"/>
              <a:gd name="connsiteX6" fmla="*/ 190395 w 546366"/>
              <a:gd name="connsiteY6" fmla="*/ 279388 h 546366"/>
              <a:gd name="connsiteX7" fmla="*/ 279388 w 546366"/>
              <a:gd name="connsiteY7" fmla="*/ 190444 h 546366"/>
              <a:gd name="connsiteX8" fmla="*/ 368381 w 546366"/>
              <a:gd name="connsiteY8" fmla="*/ 279388 h 546366"/>
              <a:gd name="connsiteX9" fmla="*/ 279388 w 546366"/>
              <a:gd name="connsiteY9" fmla="*/ 368381 h 54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366" h="546366">
                <a:moveTo>
                  <a:pt x="279388" y="0"/>
                </a:moveTo>
                <a:cubicBezTo>
                  <a:pt x="125325" y="0"/>
                  <a:pt x="0" y="125375"/>
                  <a:pt x="0" y="279388"/>
                </a:cubicBezTo>
                <a:cubicBezTo>
                  <a:pt x="0" y="433450"/>
                  <a:pt x="125325" y="558825"/>
                  <a:pt x="279388" y="558825"/>
                </a:cubicBezTo>
                <a:cubicBezTo>
                  <a:pt x="433451" y="558825"/>
                  <a:pt x="558825" y="433450"/>
                  <a:pt x="558825" y="279388"/>
                </a:cubicBezTo>
                <a:cubicBezTo>
                  <a:pt x="558825" y="125375"/>
                  <a:pt x="433451" y="0"/>
                  <a:pt x="279388" y="0"/>
                </a:cubicBezTo>
                <a:close/>
                <a:moveTo>
                  <a:pt x="279388" y="368381"/>
                </a:moveTo>
                <a:cubicBezTo>
                  <a:pt x="230349" y="368381"/>
                  <a:pt x="190395" y="328476"/>
                  <a:pt x="190395" y="279388"/>
                </a:cubicBezTo>
                <a:cubicBezTo>
                  <a:pt x="190395" y="230349"/>
                  <a:pt x="230349" y="190444"/>
                  <a:pt x="279388" y="190444"/>
                </a:cubicBezTo>
                <a:cubicBezTo>
                  <a:pt x="328476" y="190444"/>
                  <a:pt x="368381" y="230349"/>
                  <a:pt x="368381" y="279388"/>
                </a:cubicBezTo>
                <a:cubicBezTo>
                  <a:pt x="368381" y="328476"/>
                  <a:pt x="328476" y="368381"/>
                  <a:pt x="279388" y="368381"/>
                </a:cubicBezTo>
                <a:close/>
              </a:path>
            </a:pathLst>
          </a:custGeom>
          <a:solidFill>
            <a:schemeClr val="tx1"/>
          </a:solidFill>
          <a:ln w="12706"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8ABC73C-055E-4D4E-9FAD-2E76189CA7CB}"/>
              </a:ext>
            </a:extLst>
          </p:cNvPr>
          <p:cNvSpPr/>
          <p:nvPr/>
        </p:nvSpPr>
        <p:spPr>
          <a:xfrm>
            <a:off x="7545566" y="3114578"/>
            <a:ext cx="2474870" cy="2470036"/>
          </a:xfrm>
          <a:custGeom>
            <a:avLst/>
            <a:gdLst>
              <a:gd name="connsiteX0" fmla="*/ 6403138 w 6505575"/>
              <a:gd name="connsiteY0" fmla="*/ 1878282 h 6492868"/>
              <a:gd name="connsiteX1" fmla="*/ 6498383 w 6505575"/>
              <a:gd name="connsiteY1" fmla="*/ 1783036 h 6492868"/>
              <a:gd name="connsiteX2" fmla="*/ 6505575 w 6505575"/>
              <a:gd name="connsiteY2" fmla="*/ 419007 h 6492868"/>
              <a:gd name="connsiteX3" fmla="*/ 6086563 w 6505575"/>
              <a:gd name="connsiteY3" fmla="*/ 0 h 6492868"/>
              <a:gd name="connsiteX4" fmla="*/ 419057 w 6505575"/>
              <a:gd name="connsiteY4" fmla="*/ 0 h 6492868"/>
              <a:gd name="connsiteX5" fmla="*/ 0 w 6505575"/>
              <a:gd name="connsiteY5" fmla="*/ 419057 h 6492868"/>
              <a:gd name="connsiteX6" fmla="*/ 0 w 6505575"/>
              <a:gd name="connsiteY6" fmla="*/ 5025900 h 6492868"/>
              <a:gd name="connsiteX7" fmla="*/ 355326 w 6505575"/>
              <a:gd name="connsiteY7" fmla="*/ 5440097 h 6492868"/>
              <a:gd name="connsiteX8" fmla="*/ 419057 w 6505575"/>
              <a:gd name="connsiteY8" fmla="*/ 5444951 h 6492868"/>
              <a:gd name="connsiteX9" fmla="*/ 2271678 w 6505575"/>
              <a:gd name="connsiteY9" fmla="*/ 5444951 h 6492868"/>
              <a:gd name="connsiteX10" fmla="*/ 2271678 w 6505575"/>
              <a:gd name="connsiteY10" fmla="*/ 5786430 h 6492868"/>
              <a:gd name="connsiteX11" fmla="*/ 1984200 w 6505575"/>
              <a:gd name="connsiteY11" fmla="*/ 5786430 h 6492868"/>
              <a:gd name="connsiteX12" fmla="*/ 1636419 w 6505575"/>
              <a:gd name="connsiteY12" fmla="*/ 6134173 h 6492868"/>
              <a:gd name="connsiteX13" fmla="*/ 1636419 w 6505575"/>
              <a:gd name="connsiteY13" fmla="*/ 6339899 h 6492868"/>
              <a:gd name="connsiteX14" fmla="*/ 1795094 w 6505575"/>
              <a:gd name="connsiteY14" fmla="*/ 6498574 h 6492868"/>
              <a:gd name="connsiteX15" fmla="*/ 2249150 w 6505575"/>
              <a:gd name="connsiteY15" fmla="*/ 6498574 h 6492868"/>
              <a:gd name="connsiteX16" fmla="*/ 2344345 w 6505575"/>
              <a:gd name="connsiteY16" fmla="*/ 6403328 h 6492868"/>
              <a:gd name="connsiteX17" fmla="*/ 2249150 w 6505575"/>
              <a:gd name="connsiteY17" fmla="*/ 6308134 h 6492868"/>
              <a:gd name="connsiteX18" fmla="*/ 1826859 w 6505575"/>
              <a:gd name="connsiteY18" fmla="*/ 6308134 h 6492868"/>
              <a:gd name="connsiteX19" fmla="*/ 1826859 w 6505575"/>
              <a:gd name="connsiteY19" fmla="*/ 6134173 h 6492868"/>
              <a:gd name="connsiteX20" fmla="*/ 1984200 w 6505575"/>
              <a:gd name="connsiteY20" fmla="*/ 5976832 h 6492868"/>
              <a:gd name="connsiteX21" fmla="*/ 4514171 w 6505575"/>
              <a:gd name="connsiteY21" fmla="*/ 5976832 h 6492868"/>
              <a:gd name="connsiteX22" fmla="*/ 4671511 w 6505575"/>
              <a:gd name="connsiteY22" fmla="*/ 6134173 h 6492868"/>
              <a:gd name="connsiteX23" fmla="*/ 4671511 w 6505575"/>
              <a:gd name="connsiteY23" fmla="*/ 6308134 h 6492868"/>
              <a:gd name="connsiteX24" fmla="*/ 2840230 w 6505575"/>
              <a:gd name="connsiteY24" fmla="*/ 6308134 h 6492868"/>
              <a:gd name="connsiteX25" fmla="*/ 2745035 w 6505575"/>
              <a:gd name="connsiteY25" fmla="*/ 6403328 h 6492868"/>
              <a:gd name="connsiteX26" fmla="*/ 2840230 w 6505575"/>
              <a:gd name="connsiteY26" fmla="*/ 6498574 h 6492868"/>
              <a:gd name="connsiteX27" fmla="*/ 4703226 w 6505575"/>
              <a:gd name="connsiteY27" fmla="*/ 6498574 h 6492868"/>
              <a:gd name="connsiteX28" fmla="*/ 4861914 w 6505575"/>
              <a:gd name="connsiteY28" fmla="*/ 6339899 h 6492868"/>
              <a:gd name="connsiteX29" fmla="*/ 4861914 w 6505575"/>
              <a:gd name="connsiteY29" fmla="*/ 6134173 h 6492868"/>
              <a:gd name="connsiteX30" fmla="*/ 4514132 w 6505575"/>
              <a:gd name="connsiteY30" fmla="*/ 5786430 h 6492868"/>
              <a:gd name="connsiteX31" fmla="*/ 4226654 w 6505575"/>
              <a:gd name="connsiteY31" fmla="*/ 5786430 h 6492868"/>
              <a:gd name="connsiteX32" fmla="*/ 4226654 w 6505575"/>
              <a:gd name="connsiteY32" fmla="*/ 5444951 h 6492868"/>
              <a:gd name="connsiteX33" fmla="*/ 6079320 w 6505575"/>
              <a:gd name="connsiteY33" fmla="*/ 5444951 h 6492868"/>
              <a:gd name="connsiteX34" fmla="*/ 6143004 w 6505575"/>
              <a:gd name="connsiteY34" fmla="*/ 5440097 h 6492868"/>
              <a:gd name="connsiteX35" fmla="*/ 6498333 w 6505575"/>
              <a:gd name="connsiteY35" fmla="*/ 5025900 h 6492868"/>
              <a:gd name="connsiteX36" fmla="*/ 6498333 w 6505575"/>
              <a:gd name="connsiteY36" fmla="*/ 2373379 h 6492868"/>
              <a:gd name="connsiteX37" fmla="*/ 6403138 w 6505575"/>
              <a:gd name="connsiteY37" fmla="*/ 2278133 h 6492868"/>
              <a:gd name="connsiteX38" fmla="*/ 6307930 w 6505575"/>
              <a:gd name="connsiteY38" fmla="*/ 2373379 h 6492868"/>
              <a:gd name="connsiteX39" fmla="*/ 6307930 w 6505575"/>
              <a:gd name="connsiteY39" fmla="*/ 4474324 h 6492868"/>
              <a:gd name="connsiteX40" fmla="*/ 3331706 w 6505575"/>
              <a:gd name="connsiteY40" fmla="*/ 4474324 h 6492868"/>
              <a:gd name="connsiteX41" fmla="*/ 3331706 w 6505575"/>
              <a:gd name="connsiteY41" fmla="*/ 1295143 h 6492868"/>
              <a:gd name="connsiteX42" fmla="*/ 6307930 w 6505575"/>
              <a:gd name="connsiteY42" fmla="*/ 1295143 h 6492868"/>
              <a:gd name="connsiteX43" fmla="*/ 6307930 w 6505575"/>
              <a:gd name="connsiteY43" fmla="*/ 1783036 h 6492868"/>
              <a:gd name="connsiteX44" fmla="*/ 6403138 w 6505575"/>
              <a:gd name="connsiteY44" fmla="*/ 1878282 h 6492868"/>
              <a:gd name="connsiteX45" fmla="*/ 197443 w 6505575"/>
              <a:gd name="connsiteY45" fmla="*/ 1295143 h 6492868"/>
              <a:gd name="connsiteX46" fmla="*/ 3141265 w 6505575"/>
              <a:gd name="connsiteY46" fmla="*/ 1295143 h 6492868"/>
              <a:gd name="connsiteX47" fmla="*/ 3141265 w 6505575"/>
              <a:gd name="connsiteY47" fmla="*/ 4467475 h 6492868"/>
              <a:gd name="connsiteX48" fmla="*/ 197443 w 6505575"/>
              <a:gd name="connsiteY48" fmla="*/ 4467475 h 6492868"/>
              <a:gd name="connsiteX49" fmla="*/ 4036252 w 6505575"/>
              <a:gd name="connsiteY49" fmla="*/ 5786430 h 6492868"/>
              <a:gd name="connsiteX50" fmla="*/ 2462119 w 6505575"/>
              <a:gd name="connsiteY50" fmla="*/ 5786430 h 6492868"/>
              <a:gd name="connsiteX51" fmla="*/ 2462119 w 6505575"/>
              <a:gd name="connsiteY51" fmla="*/ 5444951 h 6492868"/>
              <a:gd name="connsiteX52" fmla="*/ 4036252 w 6505575"/>
              <a:gd name="connsiteY52" fmla="*/ 5444951 h 6492868"/>
              <a:gd name="connsiteX53" fmla="*/ 6307930 w 6505575"/>
              <a:gd name="connsiteY53" fmla="*/ 4664764 h 6492868"/>
              <a:gd name="connsiteX54" fmla="*/ 6307930 w 6505575"/>
              <a:gd name="connsiteY54" fmla="*/ 5025900 h 6492868"/>
              <a:gd name="connsiteX55" fmla="*/ 6102649 w 6505575"/>
              <a:gd name="connsiteY55" fmla="*/ 5253366 h 6492868"/>
              <a:gd name="connsiteX56" fmla="*/ 6079320 w 6505575"/>
              <a:gd name="connsiteY56" fmla="*/ 5254510 h 6492868"/>
              <a:gd name="connsiteX57" fmla="*/ 419057 w 6505575"/>
              <a:gd name="connsiteY57" fmla="*/ 5254510 h 6492868"/>
              <a:gd name="connsiteX58" fmla="*/ 395728 w 6505575"/>
              <a:gd name="connsiteY58" fmla="*/ 5253366 h 6492868"/>
              <a:gd name="connsiteX59" fmla="*/ 190444 w 6505575"/>
              <a:gd name="connsiteY59" fmla="*/ 5025900 h 6492868"/>
              <a:gd name="connsiteX60" fmla="*/ 190444 w 6505575"/>
              <a:gd name="connsiteY60" fmla="*/ 4664764 h 6492868"/>
              <a:gd name="connsiteX61" fmla="*/ 3236511 w 6505575"/>
              <a:gd name="connsiteY61" fmla="*/ 1104695 h 6492868"/>
              <a:gd name="connsiteX62" fmla="*/ 197443 w 6505575"/>
              <a:gd name="connsiteY62" fmla="*/ 1104695 h 6492868"/>
              <a:gd name="connsiteX63" fmla="*/ 197443 w 6505575"/>
              <a:gd name="connsiteY63" fmla="*/ 419007 h 6492868"/>
              <a:gd name="connsiteX64" fmla="*/ 426055 w 6505575"/>
              <a:gd name="connsiteY64" fmla="*/ 190444 h 6492868"/>
              <a:gd name="connsiteX65" fmla="*/ 6079320 w 6505575"/>
              <a:gd name="connsiteY65" fmla="*/ 190444 h 6492868"/>
              <a:gd name="connsiteX66" fmla="*/ 6307930 w 6505575"/>
              <a:gd name="connsiteY66" fmla="*/ 419057 h 6492868"/>
              <a:gd name="connsiteX67" fmla="*/ 6307930 w 6505575"/>
              <a:gd name="connsiteY67" fmla="*/ 1104695 h 64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505575" h="6492868">
                <a:moveTo>
                  <a:pt x="6403138" y="1878282"/>
                </a:moveTo>
                <a:cubicBezTo>
                  <a:pt x="6455742" y="1878282"/>
                  <a:pt x="6498383" y="1835652"/>
                  <a:pt x="6498383" y="1783036"/>
                </a:cubicBezTo>
                <a:lnTo>
                  <a:pt x="6505575" y="419007"/>
                </a:lnTo>
                <a:cubicBezTo>
                  <a:pt x="6505575" y="187963"/>
                  <a:pt x="6317612" y="0"/>
                  <a:pt x="6086563" y="0"/>
                </a:cubicBezTo>
                <a:lnTo>
                  <a:pt x="419057" y="0"/>
                </a:lnTo>
                <a:cubicBezTo>
                  <a:pt x="188012" y="0"/>
                  <a:pt x="0" y="188012"/>
                  <a:pt x="0" y="419057"/>
                </a:cubicBezTo>
                <a:lnTo>
                  <a:pt x="0" y="5025900"/>
                </a:lnTo>
                <a:cubicBezTo>
                  <a:pt x="0" y="5235298"/>
                  <a:pt x="154410" y="5409322"/>
                  <a:pt x="355326" y="5440097"/>
                </a:cubicBezTo>
                <a:cubicBezTo>
                  <a:pt x="376124" y="5443312"/>
                  <a:pt x="397416" y="5444951"/>
                  <a:pt x="419057" y="5444951"/>
                </a:cubicBezTo>
                <a:lnTo>
                  <a:pt x="2271678" y="5444951"/>
                </a:lnTo>
                <a:lnTo>
                  <a:pt x="2271678" y="5786430"/>
                </a:lnTo>
                <a:lnTo>
                  <a:pt x="1984200" y="5786430"/>
                </a:lnTo>
                <a:cubicBezTo>
                  <a:pt x="1792464" y="5786430"/>
                  <a:pt x="1636419" y="5942436"/>
                  <a:pt x="1636419" y="6134173"/>
                </a:cubicBezTo>
                <a:lnTo>
                  <a:pt x="1636419" y="6339899"/>
                </a:lnTo>
                <a:cubicBezTo>
                  <a:pt x="1636419" y="6427407"/>
                  <a:pt x="1707599" y="6498574"/>
                  <a:pt x="1795094" y="6498574"/>
                </a:cubicBezTo>
                <a:lnTo>
                  <a:pt x="2249150" y="6498574"/>
                </a:lnTo>
                <a:cubicBezTo>
                  <a:pt x="2301703" y="6498574"/>
                  <a:pt x="2344345" y="6455945"/>
                  <a:pt x="2344345" y="6403328"/>
                </a:cubicBezTo>
                <a:cubicBezTo>
                  <a:pt x="2344345" y="6350763"/>
                  <a:pt x="2301703" y="6308134"/>
                  <a:pt x="2249150" y="6308134"/>
                </a:cubicBezTo>
                <a:lnTo>
                  <a:pt x="1826859" y="6308134"/>
                </a:lnTo>
                <a:lnTo>
                  <a:pt x="1826859" y="6134173"/>
                </a:lnTo>
                <a:cubicBezTo>
                  <a:pt x="1826859" y="6047402"/>
                  <a:pt x="1897443" y="5976832"/>
                  <a:pt x="1984200" y="5976832"/>
                </a:cubicBezTo>
                <a:lnTo>
                  <a:pt x="4514171" y="5976832"/>
                </a:lnTo>
                <a:cubicBezTo>
                  <a:pt x="4600941" y="5976832"/>
                  <a:pt x="4671511" y="6047402"/>
                  <a:pt x="4671511" y="6134173"/>
                </a:cubicBezTo>
                <a:lnTo>
                  <a:pt x="4671511" y="6308134"/>
                </a:lnTo>
                <a:lnTo>
                  <a:pt x="2840230" y="6308134"/>
                </a:lnTo>
                <a:cubicBezTo>
                  <a:pt x="2787677" y="6308134"/>
                  <a:pt x="2745035" y="6350763"/>
                  <a:pt x="2745035" y="6403328"/>
                </a:cubicBezTo>
                <a:cubicBezTo>
                  <a:pt x="2745035" y="6455945"/>
                  <a:pt x="2787677" y="6498574"/>
                  <a:pt x="2840230" y="6498574"/>
                </a:cubicBezTo>
                <a:lnTo>
                  <a:pt x="4703226" y="6498574"/>
                </a:lnTo>
                <a:cubicBezTo>
                  <a:pt x="4790734" y="6498574"/>
                  <a:pt x="4861914" y="6427407"/>
                  <a:pt x="4861914" y="6339899"/>
                </a:cubicBezTo>
                <a:lnTo>
                  <a:pt x="4861914" y="6134173"/>
                </a:lnTo>
                <a:cubicBezTo>
                  <a:pt x="4861914" y="5942436"/>
                  <a:pt x="4705907" y="5786430"/>
                  <a:pt x="4514132" y="5786430"/>
                </a:cubicBezTo>
                <a:lnTo>
                  <a:pt x="4226654" y="5786430"/>
                </a:lnTo>
                <a:lnTo>
                  <a:pt x="4226654" y="5444951"/>
                </a:lnTo>
                <a:lnTo>
                  <a:pt x="6079320" y="5444951"/>
                </a:lnTo>
                <a:cubicBezTo>
                  <a:pt x="6100959" y="5444951"/>
                  <a:pt x="6122255" y="5443312"/>
                  <a:pt x="6143004" y="5440097"/>
                </a:cubicBezTo>
                <a:cubicBezTo>
                  <a:pt x="6343965" y="5409322"/>
                  <a:pt x="6498333" y="5235298"/>
                  <a:pt x="6498333" y="5025900"/>
                </a:cubicBezTo>
                <a:lnTo>
                  <a:pt x="6498333" y="2373379"/>
                </a:lnTo>
                <a:cubicBezTo>
                  <a:pt x="6498333" y="2320762"/>
                  <a:pt x="6455742" y="2278133"/>
                  <a:pt x="6403138" y="2278133"/>
                </a:cubicBezTo>
                <a:cubicBezTo>
                  <a:pt x="6350572" y="2278133"/>
                  <a:pt x="6307930" y="2320762"/>
                  <a:pt x="6307930" y="2373379"/>
                </a:cubicBezTo>
                <a:lnTo>
                  <a:pt x="6307930" y="4474324"/>
                </a:lnTo>
                <a:lnTo>
                  <a:pt x="3331706" y="4474324"/>
                </a:lnTo>
                <a:lnTo>
                  <a:pt x="3331706" y="1295143"/>
                </a:lnTo>
                <a:lnTo>
                  <a:pt x="6307930" y="1295143"/>
                </a:lnTo>
                <a:lnTo>
                  <a:pt x="6307930" y="1783036"/>
                </a:lnTo>
                <a:cubicBezTo>
                  <a:pt x="6307930" y="1835652"/>
                  <a:pt x="6350572" y="1878282"/>
                  <a:pt x="6403138" y="1878282"/>
                </a:cubicBezTo>
                <a:close/>
                <a:moveTo>
                  <a:pt x="197443" y="1295143"/>
                </a:moveTo>
                <a:lnTo>
                  <a:pt x="3141265" y="1295143"/>
                </a:lnTo>
                <a:lnTo>
                  <a:pt x="3141265" y="4467475"/>
                </a:lnTo>
                <a:lnTo>
                  <a:pt x="197443" y="4467475"/>
                </a:lnTo>
                <a:close/>
                <a:moveTo>
                  <a:pt x="4036252" y="5786430"/>
                </a:moveTo>
                <a:lnTo>
                  <a:pt x="2462119" y="5786430"/>
                </a:lnTo>
                <a:lnTo>
                  <a:pt x="2462119" y="5444951"/>
                </a:lnTo>
                <a:lnTo>
                  <a:pt x="4036252" y="5444951"/>
                </a:lnTo>
                <a:close/>
                <a:moveTo>
                  <a:pt x="6307930" y="4664764"/>
                </a:moveTo>
                <a:lnTo>
                  <a:pt x="6307930" y="5025900"/>
                </a:lnTo>
                <a:cubicBezTo>
                  <a:pt x="6307930" y="5144080"/>
                  <a:pt x="6217805" y="5241601"/>
                  <a:pt x="6102649" y="5253366"/>
                </a:cubicBezTo>
                <a:cubicBezTo>
                  <a:pt x="6094962" y="5254116"/>
                  <a:pt x="6087211" y="5254510"/>
                  <a:pt x="6079320" y="5254510"/>
                </a:cubicBezTo>
                <a:lnTo>
                  <a:pt x="419057" y="5254510"/>
                </a:lnTo>
                <a:cubicBezTo>
                  <a:pt x="411165" y="5254510"/>
                  <a:pt x="403372" y="5254116"/>
                  <a:pt x="395728" y="5253366"/>
                </a:cubicBezTo>
                <a:cubicBezTo>
                  <a:pt x="280578" y="5241601"/>
                  <a:pt x="190444" y="5144080"/>
                  <a:pt x="190444" y="5025900"/>
                </a:cubicBezTo>
                <a:lnTo>
                  <a:pt x="190444" y="4664764"/>
                </a:lnTo>
                <a:close/>
                <a:moveTo>
                  <a:pt x="3236511" y="1104695"/>
                </a:moveTo>
                <a:lnTo>
                  <a:pt x="197443" y="1104695"/>
                </a:lnTo>
                <a:lnTo>
                  <a:pt x="197443" y="419007"/>
                </a:lnTo>
                <a:cubicBezTo>
                  <a:pt x="197443" y="292987"/>
                  <a:pt x="299986" y="190444"/>
                  <a:pt x="426055" y="190444"/>
                </a:cubicBezTo>
                <a:lnTo>
                  <a:pt x="6079320" y="190444"/>
                </a:lnTo>
                <a:cubicBezTo>
                  <a:pt x="6205391" y="190444"/>
                  <a:pt x="6307930" y="292987"/>
                  <a:pt x="6307930" y="419057"/>
                </a:cubicBezTo>
                <a:lnTo>
                  <a:pt x="6307930" y="1104695"/>
                </a:lnTo>
                <a:close/>
              </a:path>
            </a:pathLst>
          </a:custGeom>
          <a:solidFill>
            <a:srgbClr val="D83B01"/>
          </a:solidFill>
          <a:ln w="12706" cap="flat">
            <a:noFill/>
            <a:prstDash val="solid"/>
            <a:miter/>
          </a:ln>
        </p:spPr>
        <p:txBody>
          <a:bodyPr rtlCol="0" anchor="ctr"/>
          <a:lstStyle/>
          <a:p>
            <a:endParaRPr lang="en-US"/>
          </a:p>
        </p:txBody>
      </p:sp>
      <p:grpSp>
        <p:nvGrpSpPr>
          <p:cNvPr id="31" name="Group 30">
            <a:extLst>
              <a:ext uri="{FF2B5EF4-FFF2-40B4-BE49-F238E27FC236}">
                <a16:creationId xmlns:a16="http://schemas.microsoft.com/office/drawing/2014/main" id="{F0880A04-0DB5-4233-AB06-DAA48BB8A8BE}"/>
              </a:ext>
            </a:extLst>
          </p:cNvPr>
          <p:cNvGrpSpPr/>
          <p:nvPr/>
        </p:nvGrpSpPr>
        <p:grpSpPr>
          <a:xfrm>
            <a:off x="8008438" y="3339551"/>
            <a:ext cx="589508" cy="67672"/>
            <a:chOff x="-11567654" y="6914906"/>
            <a:chExt cx="1549613" cy="177887"/>
          </a:xfrm>
        </p:grpSpPr>
        <p:sp>
          <p:nvSpPr>
            <p:cNvPr id="32" name="Freeform: Shape 31">
              <a:extLst>
                <a:ext uri="{FF2B5EF4-FFF2-40B4-BE49-F238E27FC236}">
                  <a16:creationId xmlns:a16="http://schemas.microsoft.com/office/drawing/2014/main" id="{66D625B2-112E-4380-8A04-137BA4BF0374}"/>
                </a:ext>
              </a:extLst>
            </p:cNvPr>
            <p:cNvSpPr/>
            <p:nvPr/>
          </p:nvSpPr>
          <p:spPr>
            <a:xfrm>
              <a:off x="-11567654" y="6914906"/>
              <a:ext cx="495542" cy="177887"/>
            </a:xfrm>
            <a:custGeom>
              <a:avLst/>
              <a:gdLst>
                <a:gd name="connsiteX0" fmla="*/ 412560 w 495541"/>
                <a:gd name="connsiteY0" fmla="*/ 0 h 177886"/>
                <a:gd name="connsiteX1" fmla="*/ 95197 w 495541"/>
                <a:gd name="connsiteY1" fmla="*/ 0 h 177886"/>
                <a:gd name="connsiteX2" fmla="*/ 0 w 495541"/>
                <a:gd name="connsiteY2" fmla="*/ 95246 h 177886"/>
                <a:gd name="connsiteX3" fmla="*/ 95197 w 495541"/>
                <a:gd name="connsiteY3" fmla="*/ 190441 h 177886"/>
                <a:gd name="connsiteX4" fmla="*/ 412560 w 495541"/>
                <a:gd name="connsiteY4" fmla="*/ 190441 h 177886"/>
                <a:gd name="connsiteX5" fmla="*/ 507806 w 495541"/>
                <a:gd name="connsiteY5" fmla="*/ 95246 h 177886"/>
                <a:gd name="connsiteX6" fmla="*/ 412560 w 495541"/>
                <a:gd name="connsiteY6" fmla="*/ 0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541" h="177886">
                  <a:moveTo>
                    <a:pt x="412560" y="0"/>
                  </a:moveTo>
                  <a:lnTo>
                    <a:pt x="95197" y="0"/>
                  </a:lnTo>
                  <a:cubicBezTo>
                    <a:pt x="42636" y="0"/>
                    <a:pt x="0" y="42629"/>
                    <a:pt x="0" y="95246"/>
                  </a:cubicBezTo>
                  <a:cubicBezTo>
                    <a:pt x="0" y="147811"/>
                    <a:pt x="42636" y="190441"/>
                    <a:pt x="95197" y="190441"/>
                  </a:cubicBezTo>
                  <a:lnTo>
                    <a:pt x="412560" y="190441"/>
                  </a:lnTo>
                  <a:cubicBezTo>
                    <a:pt x="465164" y="190441"/>
                    <a:pt x="507806" y="147811"/>
                    <a:pt x="507806" y="95246"/>
                  </a:cubicBezTo>
                  <a:cubicBezTo>
                    <a:pt x="507806" y="42629"/>
                    <a:pt x="465164" y="0"/>
                    <a:pt x="412560" y="0"/>
                  </a:cubicBezTo>
                  <a:close/>
                </a:path>
              </a:pathLst>
            </a:custGeom>
            <a:solidFill>
              <a:schemeClr val="tx1"/>
            </a:solidFill>
            <a:ln w="12706"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3F56EF52-F6C0-4BD8-B1EA-C634BA958C55}"/>
                </a:ext>
              </a:extLst>
            </p:cNvPr>
            <p:cNvSpPr/>
            <p:nvPr/>
          </p:nvSpPr>
          <p:spPr>
            <a:xfrm>
              <a:off x="-10958300" y="6914906"/>
              <a:ext cx="940259" cy="177887"/>
            </a:xfrm>
            <a:custGeom>
              <a:avLst/>
              <a:gdLst>
                <a:gd name="connsiteX0" fmla="*/ 0 w 940258"/>
                <a:gd name="connsiteY0" fmla="*/ 95246 h 177886"/>
                <a:gd name="connsiteX1" fmla="*/ 95195 w 940258"/>
                <a:gd name="connsiteY1" fmla="*/ 190441 h 177886"/>
                <a:gd name="connsiteX2" fmla="*/ 856868 w 940258"/>
                <a:gd name="connsiteY2" fmla="*/ 190441 h 177886"/>
                <a:gd name="connsiteX3" fmla="*/ 952114 w 940258"/>
                <a:gd name="connsiteY3" fmla="*/ 95246 h 177886"/>
                <a:gd name="connsiteX4" fmla="*/ 856868 w 940258"/>
                <a:gd name="connsiteY4" fmla="*/ 0 h 177886"/>
                <a:gd name="connsiteX5" fmla="*/ 95195 w 940258"/>
                <a:gd name="connsiteY5" fmla="*/ 0 h 177886"/>
                <a:gd name="connsiteX6" fmla="*/ 0 w 940258"/>
                <a:gd name="connsiteY6" fmla="*/ 95246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258" h="177886">
                  <a:moveTo>
                    <a:pt x="0" y="95246"/>
                  </a:moveTo>
                  <a:cubicBezTo>
                    <a:pt x="0" y="147811"/>
                    <a:pt x="42629" y="190441"/>
                    <a:pt x="95195" y="190441"/>
                  </a:cubicBezTo>
                  <a:lnTo>
                    <a:pt x="856868" y="190441"/>
                  </a:lnTo>
                  <a:cubicBezTo>
                    <a:pt x="909485" y="190441"/>
                    <a:pt x="952114" y="147811"/>
                    <a:pt x="952114" y="95246"/>
                  </a:cubicBezTo>
                  <a:cubicBezTo>
                    <a:pt x="952114" y="42629"/>
                    <a:pt x="909485" y="0"/>
                    <a:pt x="856868" y="0"/>
                  </a:cubicBezTo>
                  <a:lnTo>
                    <a:pt x="95195" y="0"/>
                  </a:lnTo>
                  <a:cubicBezTo>
                    <a:pt x="42629" y="0"/>
                    <a:pt x="0" y="42629"/>
                    <a:pt x="0" y="95246"/>
                  </a:cubicBezTo>
                  <a:close/>
                </a:path>
              </a:pathLst>
            </a:custGeom>
            <a:solidFill>
              <a:schemeClr val="tx1"/>
            </a:solidFill>
            <a:ln w="12706" cap="flat">
              <a:noFill/>
              <a:prstDash val="solid"/>
              <a:miter/>
            </a:ln>
          </p:spPr>
          <p:txBody>
            <a:bodyPr rtlCol="0" anchor="ctr"/>
            <a:lstStyle/>
            <a:p>
              <a:endParaRPr lang="en-US"/>
            </a:p>
          </p:txBody>
        </p:sp>
      </p:grpSp>
      <p:grpSp>
        <p:nvGrpSpPr>
          <p:cNvPr id="34" name="Group 33">
            <a:extLst>
              <a:ext uri="{FF2B5EF4-FFF2-40B4-BE49-F238E27FC236}">
                <a16:creationId xmlns:a16="http://schemas.microsoft.com/office/drawing/2014/main" id="{5BFA8FDA-3635-4F4B-90B4-F5211515FDD1}"/>
              </a:ext>
            </a:extLst>
          </p:cNvPr>
          <p:cNvGrpSpPr/>
          <p:nvPr/>
        </p:nvGrpSpPr>
        <p:grpSpPr>
          <a:xfrm rot="10800000">
            <a:off x="8679030" y="3339551"/>
            <a:ext cx="589508" cy="67672"/>
            <a:chOff x="-11567654" y="6914906"/>
            <a:chExt cx="1549613" cy="177887"/>
          </a:xfrm>
        </p:grpSpPr>
        <p:sp>
          <p:nvSpPr>
            <p:cNvPr id="35" name="Freeform: Shape 34">
              <a:extLst>
                <a:ext uri="{FF2B5EF4-FFF2-40B4-BE49-F238E27FC236}">
                  <a16:creationId xmlns:a16="http://schemas.microsoft.com/office/drawing/2014/main" id="{B1C80F49-3976-4A01-B1B4-6ED65D85E35C}"/>
                </a:ext>
              </a:extLst>
            </p:cNvPr>
            <p:cNvSpPr/>
            <p:nvPr/>
          </p:nvSpPr>
          <p:spPr>
            <a:xfrm>
              <a:off x="-11567654" y="6914906"/>
              <a:ext cx="495542" cy="177887"/>
            </a:xfrm>
            <a:custGeom>
              <a:avLst/>
              <a:gdLst>
                <a:gd name="connsiteX0" fmla="*/ 412560 w 495541"/>
                <a:gd name="connsiteY0" fmla="*/ 0 h 177886"/>
                <a:gd name="connsiteX1" fmla="*/ 95197 w 495541"/>
                <a:gd name="connsiteY1" fmla="*/ 0 h 177886"/>
                <a:gd name="connsiteX2" fmla="*/ 0 w 495541"/>
                <a:gd name="connsiteY2" fmla="*/ 95246 h 177886"/>
                <a:gd name="connsiteX3" fmla="*/ 95197 w 495541"/>
                <a:gd name="connsiteY3" fmla="*/ 190441 h 177886"/>
                <a:gd name="connsiteX4" fmla="*/ 412560 w 495541"/>
                <a:gd name="connsiteY4" fmla="*/ 190441 h 177886"/>
                <a:gd name="connsiteX5" fmla="*/ 507806 w 495541"/>
                <a:gd name="connsiteY5" fmla="*/ 95246 h 177886"/>
                <a:gd name="connsiteX6" fmla="*/ 412560 w 495541"/>
                <a:gd name="connsiteY6" fmla="*/ 0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541" h="177886">
                  <a:moveTo>
                    <a:pt x="412560" y="0"/>
                  </a:moveTo>
                  <a:lnTo>
                    <a:pt x="95197" y="0"/>
                  </a:lnTo>
                  <a:cubicBezTo>
                    <a:pt x="42636" y="0"/>
                    <a:pt x="0" y="42629"/>
                    <a:pt x="0" y="95246"/>
                  </a:cubicBezTo>
                  <a:cubicBezTo>
                    <a:pt x="0" y="147811"/>
                    <a:pt x="42636" y="190441"/>
                    <a:pt x="95197" y="190441"/>
                  </a:cubicBezTo>
                  <a:lnTo>
                    <a:pt x="412560" y="190441"/>
                  </a:lnTo>
                  <a:cubicBezTo>
                    <a:pt x="465164" y="190441"/>
                    <a:pt x="507806" y="147811"/>
                    <a:pt x="507806" y="95246"/>
                  </a:cubicBezTo>
                  <a:cubicBezTo>
                    <a:pt x="507806" y="42629"/>
                    <a:pt x="465164" y="0"/>
                    <a:pt x="412560" y="0"/>
                  </a:cubicBezTo>
                  <a:close/>
                </a:path>
              </a:pathLst>
            </a:custGeom>
            <a:solidFill>
              <a:schemeClr val="tx1"/>
            </a:solidFill>
            <a:ln w="12706"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4687669-160D-44E6-ADD8-07A23233092C}"/>
                </a:ext>
              </a:extLst>
            </p:cNvPr>
            <p:cNvSpPr/>
            <p:nvPr/>
          </p:nvSpPr>
          <p:spPr>
            <a:xfrm>
              <a:off x="-10958300" y="6914906"/>
              <a:ext cx="940259" cy="177887"/>
            </a:xfrm>
            <a:custGeom>
              <a:avLst/>
              <a:gdLst>
                <a:gd name="connsiteX0" fmla="*/ 0 w 940258"/>
                <a:gd name="connsiteY0" fmla="*/ 95246 h 177886"/>
                <a:gd name="connsiteX1" fmla="*/ 95195 w 940258"/>
                <a:gd name="connsiteY1" fmla="*/ 190441 h 177886"/>
                <a:gd name="connsiteX2" fmla="*/ 856868 w 940258"/>
                <a:gd name="connsiteY2" fmla="*/ 190441 h 177886"/>
                <a:gd name="connsiteX3" fmla="*/ 952114 w 940258"/>
                <a:gd name="connsiteY3" fmla="*/ 95246 h 177886"/>
                <a:gd name="connsiteX4" fmla="*/ 856868 w 940258"/>
                <a:gd name="connsiteY4" fmla="*/ 0 h 177886"/>
                <a:gd name="connsiteX5" fmla="*/ 95195 w 940258"/>
                <a:gd name="connsiteY5" fmla="*/ 0 h 177886"/>
                <a:gd name="connsiteX6" fmla="*/ 0 w 940258"/>
                <a:gd name="connsiteY6" fmla="*/ 95246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258" h="177886">
                  <a:moveTo>
                    <a:pt x="0" y="95246"/>
                  </a:moveTo>
                  <a:cubicBezTo>
                    <a:pt x="0" y="147811"/>
                    <a:pt x="42629" y="190441"/>
                    <a:pt x="95195" y="190441"/>
                  </a:cubicBezTo>
                  <a:lnTo>
                    <a:pt x="856868" y="190441"/>
                  </a:lnTo>
                  <a:cubicBezTo>
                    <a:pt x="909485" y="190441"/>
                    <a:pt x="952114" y="147811"/>
                    <a:pt x="952114" y="95246"/>
                  </a:cubicBezTo>
                  <a:cubicBezTo>
                    <a:pt x="952114" y="42629"/>
                    <a:pt x="909485" y="0"/>
                    <a:pt x="856868" y="0"/>
                  </a:cubicBezTo>
                  <a:lnTo>
                    <a:pt x="95195" y="0"/>
                  </a:lnTo>
                  <a:cubicBezTo>
                    <a:pt x="42629" y="0"/>
                    <a:pt x="0" y="42629"/>
                    <a:pt x="0" y="95246"/>
                  </a:cubicBezTo>
                  <a:close/>
                </a:path>
              </a:pathLst>
            </a:custGeom>
            <a:solidFill>
              <a:schemeClr val="tx1"/>
            </a:solidFill>
            <a:ln w="12706" cap="flat">
              <a:noFill/>
              <a:prstDash val="solid"/>
              <a:miter/>
            </a:ln>
          </p:spPr>
          <p:txBody>
            <a:bodyPr rtlCol="0" anchor="ctr"/>
            <a:lstStyle/>
            <a:p>
              <a:endParaRPr lang="en-US"/>
            </a:p>
          </p:txBody>
        </p:sp>
      </p:grpSp>
      <p:grpSp>
        <p:nvGrpSpPr>
          <p:cNvPr id="37" name="Group 36">
            <a:extLst>
              <a:ext uri="{FF2B5EF4-FFF2-40B4-BE49-F238E27FC236}">
                <a16:creationId xmlns:a16="http://schemas.microsoft.com/office/drawing/2014/main" id="{EAD37F59-A705-43C5-8DEF-FC360DE4F36B}"/>
              </a:ext>
            </a:extLst>
          </p:cNvPr>
          <p:cNvGrpSpPr/>
          <p:nvPr/>
        </p:nvGrpSpPr>
        <p:grpSpPr>
          <a:xfrm rot="10800000">
            <a:off x="9309081" y="3339551"/>
            <a:ext cx="589508" cy="67672"/>
            <a:chOff x="-11567654" y="6914906"/>
            <a:chExt cx="1549613" cy="177887"/>
          </a:xfrm>
        </p:grpSpPr>
        <p:sp>
          <p:nvSpPr>
            <p:cNvPr id="38" name="Freeform: Shape 37">
              <a:extLst>
                <a:ext uri="{FF2B5EF4-FFF2-40B4-BE49-F238E27FC236}">
                  <a16:creationId xmlns:a16="http://schemas.microsoft.com/office/drawing/2014/main" id="{0CC05A82-70BC-4C1E-BB49-256379261C15}"/>
                </a:ext>
              </a:extLst>
            </p:cNvPr>
            <p:cNvSpPr/>
            <p:nvPr/>
          </p:nvSpPr>
          <p:spPr>
            <a:xfrm>
              <a:off x="-11567654" y="6914906"/>
              <a:ext cx="495542" cy="177887"/>
            </a:xfrm>
            <a:custGeom>
              <a:avLst/>
              <a:gdLst>
                <a:gd name="connsiteX0" fmla="*/ 412560 w 495541"/>
                <a:gd name="connsiteY0" fmla="*/ 0 h 177886"/>
                <a:gd name="connsiteX1" fmla="*/ 95197 w 495541"/>
                <a:gd name="connsiteY1" fmla="*/ 0 h 177886"/>
                <a:gd name="connsiteX2" fmla="*/ 0 w 495541"/>
                <a:gd name="connsiteY2" fmla="*/ 95246 h 177886"/>
                <a:gd name="connsiteX3" fmla="*/ 95197 w 495541"/>
                <a:gd name="connsiteY3" fmla="*/ 190441 h 177886"/>
                <a:gd name="connsiteX4" fmla="*/ 412560 w 495541"/>
                <a:gd name="connsiteY4" fmla="*/ 190441 h 177886"/>
                <a:gd name="connsiteX5" fmla="*/ 507806 w 495541"/>
                <a:gd name="connsiteY5" fmla="*/ 95246 h 177886"/>
                <a:gd name="connsiteX6" fmla="*/ 412560 w 495541"/>
                <a:gd name="connsiteY6" fmla="*/ 0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541" h="177886">
                  <a:moveTo>
                    <a:pt x="412560" y="0"/>
                  </a:moveTo>
                  <a:lnTo>
                    <a:pt x="95197" y="0"/>
                  </a:lnTo>
                  <a:cubicBezTo>
                    <a:pt x="42636" y="0"/>
                    <a:pt x="0" y="42629"/>
                    <a:pt x="0" y="95246"/>
                  </a:cubicBezTo>
                  <a:cubicBezTo>
                    <a:pt x="0" y="147811"/>
                    <a:pt x="42636" y="190441"/>
                    <a:pt x="95197" y="190441"/>
                  </a:cubicBezTo>
                  <a:lnTo>
                    <a:pt x="412560" y="190441"/>
                  </a:lnTo>
                  <a:cubicBezTo>
                    <a:pt x="465164" y="190441"/>
                    <a:pt x="507806" y="147811"/>
                    <a:pt x="507806" y="95246"/>
                  </a:cubicBezTo>
                  <a:cubicBezTo>
                    <a:pt x="507806" y="42629"/>
                    <a:pt x="465164" y="0"/>
                    <a:pt x="412560" y="0"/>
                  </a:cubicBezTo>
                  <a:close/>
                </a:path>
              </a:pathLst>
            </a:custGeom>
            <a:solidFill>
              <a:schemeClr val="tx1"/>
            </a:solidFill>
            <a:ln w="12706"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DC484A83-314A-4F7C-8306-207D82778750}"/>
                </a:ext>
              </a:extLst>
            </p:cNvPr>
            <p:cNvSpPr/>
            <p:nvPr/>
          </p:nvSpPr>
          <p:spPr>
            <a:xfrm>
              <a:off x="-10958300" y="6914906"/>
              <a:ext cx="940259" cy="177887"/>
            </a:xfrm>
            <a:custGeom>
              <a:avLst/>
              <a:gdLst>
                <a:gd name="connsiteX0" fmla="*/ 0 w 940258"/>
                <a:gd name="connsiteY0" fmla="*/ 95246 h 177886"/>
                <a:gd name="connsiteX1" fmla="*/ 95195 w 940258"/>
                <a:gd name="connsiteY1" fmla="*/ 190441 h 177886"/>
                <a:gd name="connsiteX2" fmla="*/ 856868 w 940258"/>
                <a:gd name="connsiteY2" fmla="*/ 190441 h 177886"/>
                <a:gd name="connsiteX3" fmla="*/ 952114 w 940258"/>
                <a:gd name="connsiteY3" fmla="*/ 95246 h 177886"/>
                <a:gd name="connsiteX4" fmla="*/ 856868 w 940258"/>
                <a:gd name="connsiteY4" fmla="*/ 0 h 177886"/>
                <a:gd name="connsiteX5" fmla="*/ 95195 w 940258"/>
                <a:gd name="connsiteY5" fmla="*/ 0 h 177886"/>
                <a:gd name="connsiteX6" fmla="*/ 0 w 940258"/>
                <a:gd name="connsiteY6" fmla="*/ 95246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258" h="177886">
                  <a:moveTo>
                    <a:pt x="0" y="95246"/>
                  </a:moveTo>
                  <a:cubicBezTo>
                    <a:pt x="0" y="147811"/>
                    <a:pt x="42629" y="190441"/>
                    <a:pt x="95195" y="190441"/>
                  </a:cubicBezTo>
                  <a:lnTo>
                    <a:pt x="856868" y="190441"/>
                  </a:lnTo>
                  <a:cubicBezTo>
                    <a:pt x="909485" y="190441"/>
                    <a:pt x="952114" y="147811"/>
                    <a:pt x="952114" y="95246"/>
                  </a:cubicBezTo>
                  <a:cubicBezTo>
                    <a:pt x="952114" y="42629"/>
                    <a:pt x="909485" y="0"/>
                    <a:pt x="856868" y="0"/>
                  </a:cubicBezTo>
                  <a:lnTo>
                    <a:pt x="95195" y="0"/>
                  </a:lnTo>
                  <a:cubicBezTo>
                    <a:pt x="42629" y="0"/>
                    <a:pt x="0" y="42629"/>
                    <a:pt x="0" y="95246"/>
                  </a:cubicBezTo>
                  <a:close/>
                </a:path>
              </a:pathLst>
            </a:custGeom>
            <a:solidFill>
              <a:schemeClr val="tx1"/>
            </a:solidFill>
            <a:ln w="12706" cap="flat">
              <a:noFill/>
              <a:prstDash val="solid"/>
              <a:miter/>
            </a:ln>
          </p:spPr>
          <p:txBody>
            <a:bodyPr rtlCol="0" anchor="ctr"/>
            <a:lstStyle/>
            <a:p>
              <a:endParaRPr lang="en-US"/>
            </a:p>
          </p:txBody>
        </p:sp>
      </p:grpSp>
      <p:grpSp>
        <p:nvGrpSpPr>
          <p:cNvPr id="90" name="Group 89">
            <a:extLst>
              <a:ext uri="{FF2B5EF4-FFF2-40B4-BE49-F238E27FC236}">
                <a16:creationId xmlns:a16="http://schemas.microsoft.com/office/drawing/2014/main" id="{22215D63-4F01-41C0-95BE-E92534C87875}"/>
              </a:ext>
            </a:extLst>
          </p:cNvPr>
          <p:cNvGrpSpPr/>
          <p:nvPr/>
        </p:nvGrpSpPr>
        <p:grpSpPr>
          <a:xfrm>
            <a:off x="7810326" y="3862042"/>
            <a:ext cx="719619" cy="780688"/>
            <a:chOff x="8645096" y="3063114"/>
            <a:chExt cx="1909380" cy="2071415"/>
          </a:xfrm>
        </p:grpSpPr>
        <p:grpSp>
          <p:nvGrpSpPr>
            <p:cNvPr id="91" name="Group 90">
              <a:extLst>
                <a:ext uri="{FF2B5EF4-FFF2-40B4-BE49-F238E27FC236}">
                  <a16:creationId xmlns:a16="http://schemas.microsoft.com/office/drawing/2014/main" id="{51A57688-8B5D-42A4-85D0-82606EB26B7D}"/>
                </a:ext>
              </a:extLst>
            </p:cNvPr>
            <p:cNvGrpSpPr/>
            <p:nvPr/>
          </p:nvGrpSpPr>
          <p:grpSpPr>
            <a:xfrm>
              <a:off x="8645096" y="3063114"/>
              <a:ext cx="1909380" cy="2071415"/>
              <a:chOff x="-14210833" y="-4724646"/>
              <a:chExt cx="10074187" cy="10929109"/>
            </a:xfrm>
          </p:grpSpPr>
          <p:pic>
            <p:nvPicPr>
              <p:cNvPr id="93" name="Graphic 92">
                <a:extLst>
                  <a:ext uri="{FF2B5EF4-FFF2-40B4-BE49-F238E27FC236}">
                    <a16:creationId xmlns:a16="http://schemas.microsoft.com/office/drawing/2014/main" id="{1EE2855A-B0E9-4A01-AC63-B9775B43BA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143994" y="406127"/>
                <a:ext cx="2960328" cy="2960328"/>
              </a:xfrm>
              <a:prstGeom prst="rect">
                <a:avLst/>
              </a:prstGeom>
            </p:spPr>
          </p:pic>
          <p:pic>
            <p:nvPicPr>
              <p:cNvPr id="94" name="Picture 4" descr="jQuery Logo">
                <a:extLst>
                  <a:ext uri="{FF2B5EF4-FFF2-40B4-BE49-F238E27FC236}">
                    <a16:creationId xmlns:a16="http://schemas.microsoft.com/office/drawing/2014/main" id="{4AFBC51C-8F5C-445B-9F41-F334BD32D556}"/>
                  </a:ext>
                </a:extLst>
              </p:cNvPr>
              <p:cNvPicPr>
                <a:picLocks noChangeAspect="1" noChangeArrowheads="1"/>
              </p:cNvPicPr>
              <p:nvPr/>
            </p:nvPicPr>
            <p:blipFill>
              <a:blip r:embed="rId5"/>
              <a:srcRect/>
              <a:stretch/>
            </p:blipFill>
            <p:spPr bwMode="auto">
              <a:xfrm rot="1820173">
                <a:off x="-11951414" y="-3332084"/>
                <a:ext cx="3487117" cy="3487117"/>
              </a:xfrm>
              <a:prstGeom prst="rect">
                <a:avLst/>
              </a:prstGeom>
              <a:noFill/>
              <a:extLst>
                <a:ext uri="{909E8E84-426E-40DD-AFC4-6F175D3DCCD1}">
                  <a14:hiddenFill xmlns:a14="http://schemas.microsoft.com/office/drawing/2010/main">
                    <a:solidFill>
                      <a:srgbClr val="FFFFFF"/>
                    </a:solidFill>
                  </a14:hiddenFill>
                </a:ext>
              </a:extLst>
            </p:spPr>
          </p:pic>
          <p:sp>
            <p:nvSpPr>
              <p:cNvPr id="95" name="Freeform: Shape 94">
                <a:extLst>
                  <a:ext uri="{FF2B5EF4-FFF2-40B4-BE49-F238E27FC236}">
                    <a16:creationId xmlns:a16="http://schemas.microsoft.com/office/drawing/2014/main" id="{8A11A276-A0DE-4A17-81D5-3004FBABA0BD}"/>
                  </a:ext>
                </a:extLst>
              </p:cNvPr>
              <p:cNvSpPr/>
              <p:nvPr/>
            </p:nvSpPr>
            <p:spPr>
              <a:xfrm>
                <a:off x="-14210833" y="-4724646"/>
                <a:ext cx="10074187" cy="10929109"/>
              </a:xfrm>
              <a:custGeom>
                <a:avLst/>
                <a:gdLst>
                  <a:gd name="connsiteX0" fmla="*/ 4152900 w 4152900"/>
                  <a:gd name="connsiteY0" fmla="*/ 1063943 h 4505325"/>
                  <a:gd name="connsiteX1" fmla="*/ 4141470 w 4152900"/>
                  <a:gd name="connsiteY1" fmla="*/ 1013460 h 4505325"/>
                  <a:gd name="connsiteX2" fmla="*/ 4064318 w 4152900"/>
                  <a:gd name="connsiteY2" fmla="*/ 952500 h 4505325"/>
                  <a:gd name="connsiteX3" fmla="*/ 2124075 w 4152900"/>
                  <a:gd name="connsiteY3" fmla="*/ 11430 h 4505325"/>
                  <a:gd name="connsiteX4" fmla="*/ 2024063 w 4152900"/>
                  <a:gd name="connsiteY4" fmla="*/ 11430 h 4505325"/>
                  <a:gd name="connsiteX5" fmla="*/ 64770 w 4152900"/>
                  <a:gd name="connsiteY5" fmla="*/ 961073 h 4505325"/>
                  <a:gd name="connsiteX6" fmla="*/ 0 w 4152900"/>
                  <a:gd name="connsiteY6" fmla="*/ 1060133 h 4505325"/>
                  <a:gd name="connsiteX7" fmla="*/ 0 w 4152900"/>
                  <a:gd name="connsiteY7" fmla="*/ 1061085 h 4505325"/>
                  <a:gd name="connsiteX8" fmla="*/ 0 w 4152900"/>
                  <a:gd name="connsiteY8" fmla="*/ 1064895 h 4505325"/>
                  <a:gd name="connsiteX9" fmla="*/ 0 w 4152900"/>
                  <a:gd name="connsiteY9" fmla="*/ 3448050 h 4505325"/>
                  <a:gd name="connsiteX10" fmla="*/ 64770 w 4152900"/>
                  <a:gd name="connsiteY10" fmla="*/ 3550920 h 4505325"/>
                  <a:gd name="connsiteX11" fmla="*/ 2024063 w 4152900"/>
                  <a:gd name="connsiteY11" fmla="*/ 4500563 h 4505325"/>
                  <a:gd name="connsiteX12" fmla="*/ 2025968 w 4152900"/>
                  <a:gd name="connsiteY12" fmla="*/ 4501515 h 4505325"/>
                  <a:gd name="connsiteX13" fmla="*/ 2034540 w 4152900"/>
                  <a:gd name="connsiteY13" fmla="*/ 4505325 h 4505325"/>
                  <a:gd name="connsiteX14" fmla="*/ 2038350 w 4152900"/>
                  <a:gd name="connsiteY14" fmla="*/ 4506278 h 4505325"/>
                  <a:gd name="connsiteX15" fmla="*/ 2046923 w 4152900"/>
                  <a:gd name="connsiteY15" fmla="*/ 4509135 h 4505325"/>
                  <a:gd name="connsiteX16" fmla="*/ 2049780 w 4152900"/>
                  <a:gd name="connsiteY16" fmla="*/ 4510088 h 4505325"/>
                  <a:gd name="connsiteX17" fmla="*/ 2059305 w 4152900"/>
                  <a:gd name="connsiteY17" fmla="*/ 4511993 h 4505325"/>
                  <a:gd name="connsiteX18" fmla="*/ 2062163 w 4152900"/>
                  <a:gd name="connsiteY18" fmla="*/ 4511993 h 4505325"/>
                  <a:gd name="connsiteX19" fmla="*/ 2074545 w 4152900"/>
                  <a:gd name="connsiteY19" fmla="*/ 4512945 h 4505325"/>
                  <a:gd name="connsiteX20" fmla="*/ 2086928 w 4152900"/>
                  <a:gd name="connsiteY20" fmla="*/ 4511993 h 4505325"/>
                  <a:gd name="connsiteX21" fmla="*/ 2089785 w 4152900"/>
                  <a:gd name="connsiteY21" fmla="*/ 4511993 h 4505325"/>
                  <a:gd name="connsiteX22" fmla="*/ 2099310 w 4152900"/>
                  <a:gd name="connsiteY22" fmla="*/ 4510088 h 4505325"/>
                  <a:gd name="connsiteX23" fmla="*/ 2102168 w 4152900"/>
                  <a:gd name="connsiteY23" fmla="*/ 4509135 h 4505325"/>
                  <a:gd name="connsiteX24" fmla="*/ 2110740 w 4152900"/>
                  <a:gd name="connsiteY24" fmla="*/ 4506278 h 4505325"/>
                  <a:gd name="connsiteX25" fmla="*/ 2114550 w 4152900"/>
                  <a:gd name="connsiteY25" fmla="*/ 4505325 h 4505325"/>
                  <a:gd name="connsiteX26" fmla="*/ 2123123 w 4152900"/>
                  <a:gd name="connsiteY26" fmla="*/ 4501515 h 4505325"/>
                  <a:gd name="connsiteX27" fmla="*/ 2125028 w 4152900"/>
                  <a:gd name="connsiteY27" fmla="*/ 4500563 h 4505325"/>
                  <a:gd name="connsiteX28" fmla="*/ 4090035 w 4152900"/>
                  <a:gd name="connsiteY28" fmla="*/ 3548063 h 4505325"/>
                  <a:gd name="connsiteX29" fmla="*/ 4154805 w 4152900"/>
                  <a:gd name="connsiteY29" fmla="*/ 3445193 h 4505325"/>
                  <a:gd name="connsiteX30" fmla="*/ 4154805 w 4152900"/>
                  <a:gd name="connsiteY30" fmla="*/ 1066800 h 4505325"/>
                  <a:gd name="connsiteX31" fmla="*/ 4152900 w 4152900"/>
                  <a:gd name="connsiteY31" fmla="*/ 1063943 h 4505325"/>
                  <a:gd name="connsiteX32" fmla="*/ 2073593 w 4152900"/>
                  <a:gd name="connsiteY32" fmla="*/ 240983 h 4505325"/>
                  <a:gd name="connsiteX33" fmla="*/ 3772853 w 4152900"/>
                  <a:gd name="connsiteY33" fmla="*/ 1064895 h 4505325"/>
                  <a:gd name="connsiteX34" fmla="*/ 3147060 w 4152900"/>
                  <a:gd name="connsiteY34" fmla="*/ 1368743 h 4505325"/>
                  <a:gd name="connsiteX35" fmla="*/ 1447800 w 4152900"/>
                  <a:gd name="connsiteY35" fmla="*/ 544830 h 4505325"/>
                  <a:gd name="connsiteX36" fmla="*/ 2073593 w 4152900"/>
                  <a:gd name="connsiteY36" fmla="*/ 240983 h 4505325"/>
                  <a:gd name="connsiteX37" fmla="*/ 2073593 w 4152900"/>
                  <a:gd name="connsiteY37" fmla="*/ 1888808 h 4505325"/>
                  <a:gd name="connsiteX38" fmla="*/ 374333 w 4152900"/>
                  <a:gd name="connsiteY38" fmla="*/ 1064895 h 4505325"/>
                  <a:gd name="connsiteX39" fmla="*/ 1185863 w 4152900"/>
                  <a:gd name="connsiteY39" fmla="*/ 671513 h 4505325"/>
                  <a:gd name="connsiteX40" fmla="*/ 2885123 w 4152900"/>
                  <a:gd name="connsiteY40" fmla="*/ 1495425 h 4505325"/>
                  <a:gd name="connsiteX41" fmla="*/ 2073593 w 4152900"/>
                  <a:gd name="connsiteY41" fmla="*/ 1888808 h 4505325"/>
                  <a:gd name="connsiteX42" fmla="*/ 228600 w 4152900"/>
                  <a:gd name="connsiteY42" fmla="*/ 1248728 h 4505325"/>
                  <a:gd name="connsiteX43" fmla="*/ 1959293 w 4152900"/>
                  <a:gd name="connsiteY43" fmla="*/ 2087880 h 4505325"/>
                  <a:gd name="connsiteX44" fmla="*/ 1959293 w 4152900"/>
                  <a:gd name="connsiteY44" fmla="*/ 4214813 h 4505325"/>
                  <a:gd name="connsiteX45" fmla="*/ 228600 w 4152900"/>
                  <a:gd name="connsiteY45" fmla="*/ 3375660 h 4505325"/>
                  <a:gd name="connsiteX46" fmla="*/ 228600 w 4152900"/>
                  <a:gd name="connsiteY46" fmla="*/ 1248728 h 4505325"/>
                  <a:gd name="connsiteX47" fmla="*/ 2187893 w 4152900"/>
                  <a:gd name="connsiteY47" fmla="*/ 4214813 h 4505325"/>
                  <a:gd name="connsiteX48" fmla="*/ 2187893 w 4152900"/>
                  <a:gd name="connsiteY48" fmla="*/ 2087880 h 4505325"/>
                  <a:gd name="connsiteX49" fmla="*/ 3000375 w 4152900"/>
                  <a:gd name="connsiteY49" fmla="*/ 1693545 h 4505325"/>
                  <a:gd name="connsiteX50" fmla="*/ 3000375 w 4152900"/>
                  <a:gd name="connsiteY50" fmla="*/ 2249805 h 4505325"/>
                  <a:gd name="connsiteX51" fmla="*/ 3114675 w 4152900"/>
                  <a:gd name="connsiteY51" fmla="*/ 2364105 h 4505325"/>
                  <a:gd name="connsiteX52" fmla="*/ 3228975 w 4152900"/>
                  <a:gd name="connsiteY52" fmla="*/ 2249805 h 4505325"/>
                  <a:gd name="connsiteX53" fmla="*/ 3228975 w 4152900"/>
                  <a:gd name="connsiteY53" fmla="*/ 1582103 h 4505325"/>
                  <a:gd name="connsiteX54" fmla="*/ 3924300 w 4152900"/>
                  <a:gd name="connsiteY54" fmla="*/ 1244918 h 4505325"/>
                  <a:gd name="connsiteX55" fmla="*/ 3924300 w 4152900"/>
                  <a:gd name="connsiteY55" fmla="*/ 3371850 h 4505325"/>
                  <a:gd name="connsiteX56" fmla="*/ 2187893 w 4152900"/>
                  <a:gd name="connsiteY56" fmla="*/ 4214813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52900" h="4505325">
                    <a:moveTo>
                      <a:pt x="4152900" y="1063943"/>
                    </a:moveTo>
                    <a:cubicBezTo>
                      <a:pt x="4152900" y="1046798"/>
                      <a:pt x="4149090" y="1029653"/>
                      <a:pt x="4141470" y="1013460"/>
                    </a:cubicBezTo>
                    <a:cubicBezTo>
                      <a:pt x="4126230" y="981075"/>
                      <a:pt x="4096703" y="959168"/>
                      <a:pt x="4064318" y="952500"/>
                    </a:cubicBezTo>
                    <a:lnTo>
                      <a:pt x="2124075" y="11430"/>
                    </a:lnTo>
                    <a:cubicBezTo>
                      <a:pt x="2092643" y="-3810"/>
                      <a:pt x="2055495" y="-3810"/>
                      <a:pt x="2024063" y="11430"/>
                    </a:cubicBezTo>
                    <a:lnTo>
                      <a:pt x="64770" y="961073"/>
                    </a:lnTo>
                    <a:cubicBezTo>
                      <a:pt x="26670" y="979170"/>
                      <a:pt x="1905" y="1017270"/>
                      <a:pt x="0" y="1060133"/>
                    </a:cubicBezTo>
                    <a:lnTo>
                      <a:pt x="0" y="1061085"/>
                    </a:lnTo>
                    <a:cubicBezTo>
                      <a:pt x="0" y="1062038"/>
                      <a:pt x="0" y="1062990"/>
                      <a:pt x="0" y="1064895"/>
                    </a:cubicBezTo>
                    <a:lnTo>
                      <a:pt x="0" y="3448050"/>
                    </a:lnTo>
                    <a:cubicBezTo>
                      <a:pt x="0" y="3491865"/>
                      <a:pt x="24765" y="3531870"/>
                      <a:pt x="64770" y="3550920"/>
                    </a:cubicBezTo>
                    <a:lnTo>
                      <a:pt x="2024063" y="4500563"/>
                    </a:lnTo>
                    <a:cubicBezTo>
                      <a:pt x="2025015" y="4500563"/>
                      <a:pt x="2025015" y="4500563"/>
                      <a:pt x="2025968" y="4501515"/>
                    </a:cubicBezTo>
                    <a:cubicBezTo>
                      <a:pt x="2028825" y="4502468"/>
                      <a:pt x="2031683" y="4503420"/>
                      <a:pt x="2034540" y="4505325"/>
                    </a:cubicBezTo>
                    <a:cubicBezTo>
                      <a:pt x="2035493" y="4505325"/>
                      <a:pt x="2036445" y="4506278"/>
                      <a:pt x="2038350" y="4506278"/>
                    </a:cubicBezTo>
                    <a:cubicBezTo>
                      <a:pt x="2041208" y="4507230"/>
                      <a:pt x="2044065" y="4508183"/>
                      <a:pt x="2046923" y="4509135"/>
                    </a:cubicBezTo>
                    <a:cubicBezTo>
                      <a:pt x="2047875" y="4509135"/>
                      <a:pt x="2048828" y="4510088"/>
                      <a:pt x="2049780" y="4510088"/>
                    </a:cubicBezTo>
                    <a:cubicBezTo>
                      <a:pt x="2052638" y="4511040"/>
                      <a:pt x="2056448" y="4511040"/>
                      <a:pt x="2059305" y="4511993"/>
                    </a:cubicBezTo>
                    <a:cubicBezTo>
                      <a:pt x="2060258" y="4511993"/>
                      <a:pt x="2061210" y="4511993"/>
                      <a:pt x="2062163" y="4511993"/>
                    </a:cubicBezTo>
                    <a:cubicBezTo>
                      <a:pt x="2065973" y="4511993"/>
                      <a:pt x="2070735" y="4512945"/>
                      <a:pt x="2074545" y="4512945"/>
                    </a:cubicBezTo>
                    <a:cubicBezTo>
                      <a:pt x="2078355" y="4512945"/>
                      <a:pt x="2083118" y="4512945"/>
                      <a:pt x="2086928" y="4511993"/>
                    </a:cubicBezTo>
                    <a:cubicBezTo>
                      <a:pt x="2087880" y="4511993"/>
                      <a:pt x="2088833" y="4511993"/>
                      <a:pt x="2089785" y="4511993"/>
                    </a:cubicBezTo>
                    <a:cubicBezTo>
                      <a:pt x="2092643" y="4511993"/>
                      <a:pt x="2096453" y="4511040"/>
                      <a:pt x="2099310" y="4510088"/>
                    </a:cubicBezTo>
                    <a:cubicBezTo>
                      <a:pt x="2100263" y="4510088"/>
                      <a:pt x="2101215" y="4509135"/>
                      <a:pt x="2102168" y="4509135"/>
                    </a:cubicBezTo>
                    <a:cubicBezTo>
                      <a:pt x="2105025" y="4508183"/>
                      <a:pt x="2107883" y="4507230"/>
                      <a:pt x="2110740" y="4506278"/>
                    </a:cubicBezTo>
                    <a:cubicBezTo>
                      <a:pt x="2111693" y="4506278"/>
                      <a:pt x="2112645" y="4505325"/>
                      <a:pt x="2114550" y="4505325"/>
                    </a:cubicBezTo>
                    <a:cubicBezTo>
                      <a:pt x="2117408" y="4504373"/>
                      <a:pt x="2120265" y="4503420"/>
                      <a:pt x="2123123" y="4501515"/>
                    </a:cubicBezTo>
                    <a:cubicBezTo>
                      <a:pt x="2124075" y="4501515"/>
                      <a:pt x="2124075" y="4501515"/>
                      <a:pt x="2125028" y="4500563"/>
                    </a:cubicBezTo>
                    <a:lnTo>
                      <a:pt x="4090035" y="3548063"/>
                    </a:lnTo>
                    <a:cubicBezTo>
                      <a:pt x="4129088" y="3529013"/>
                      <a:pt x="4154805" y="3489008"/>
                      <a:pt x="4154805" y="3445193"/>
                    </a:cubicBezTo>
                    <a:lnTo>
                      <a:pt x="4154805" y="1066800"/>
                    </a:lnTo>
                    <a:cubicBezTo>
                      <a:pt x="4152900" y="1065848"/>
                      <a:pt x="4152900" y="1064895"/>
                      <a:pt x="4152900" y="1063943"/>
                    </a:cubicBezTo>
                    <a:close/>
                    <a:moveTo>
                      <a:pt x="2073593" y="240983"/>
                    </a:moveTo>
                    <a:lnTo>
                      <a:pt x="3772853" y="1064895"/>
                    </a:lnTo>
                    <a:lnTo>
                      <a:pt x="3147060" y="1368743"/>
                    </a:lnTo>
                    <a:lnTo>
                      <a:pt x="1447800" y="544830"/>
                    </a:lnTo>
                    <a:lnTo>
                      <a:pt x="2073593" y="240983"/>
                    </a:lnTo>
                    <a:close/>
                    <a:moveTo>
                      <a:pt x="2073593" y="1888808"/>
                    </a:moveTo>
                    <a:lnTo>
                      <a:pt x="374333" y="1064895"/>
                    </a:lnTo>
                    <a:lnTo>
                      <a:pt x="1185863" y="671513"/>
                    </a:lnTo>
                    <a:lnTo>
                      <a:pt x="2885123" y="1495425"/>
                    </a:lnTo>
                    <a:lnTo>
                      <a:pt x="2073593" y="1888808"/>
                    </a:lnTo>
                    <a:close/>
                    <a:moveTo>
                      <a:pt x="228600" y="1248728"/>
                    </a:moveTo>
                    <a:lnTo>
                      <a:pt x="1959293" y="2087880"/>
                    </a:lnTo>
                    <a:lnTo>
                      <a:pt x="1959293" y="4214813"/>
                    </a:lnTo>
                    <a:lnTo>
                      <a:pt x="228600" y="3375660"/>
                    </a:lnTo>
                    <a:lnTo>
                      <a:pt x="228600" y="1248728"/>
                    </a:lnTo>
                    <a:close/>
                    <a:moveTo>
                      <a:pt x="2187893" y="4214813"/>
                    </a:moveTo>
                    <a:lnTo>
                      <a:pt x="2187893" y="2087880"/>
                    </a:lnTo>
                    <a:lnTo>
                      <a:pt x="3000375" y="1693545"/>
                    </a:lnTo>
                    <a:lnTo>
                      <a:pt x="3000375" y="2249805"/>
                    </a:lnTo>
                    <a:cubicBezTo>
                      <a:pt x="3000375" y="2312670"/>
                      <a:pt x="3051810" y="2364105"/>
                      <a:pt x="3114675" y="2364105"/>
                    </a:cubicBezTo>
                    <a:cubicBezTo>
                      <a:pt x="3177540" y="2364105"/>
                      <a:pt x="3228975" y="2312670"/>
                      <a:pt x="3228975" y="2249805"/>
                    </a:cubicBezTo>
                    <a:lnTo>
                      <a:pt x="3228975" y="1582103"/>
                    </a:lnTo>
                    <a:lnTo>
                      <a:pt x="3924300" y="1244918"/>
                    </a:lnTo>
                    <a:lnTo>
                      <a:pt x="3924300" y="3371850"/>
                    </a:lnTo>
                    <a:lnTo>
                      <a:pt x="2187893" y="4214813"/>
                    </a:lnTo>
                    <a:close/>
                  </a:path>
                </a:pathLst>
              </a:custGeom>
              <a:solidFill>
                <a:srgbClr val="000000"/>
              </a:solidFill>
              <a:ln w="9525" cap="flat">
                <a:noFill/>
                <a:prstDash val="solid"/>
                <a:miter/>
              </a:ln>
            </p:spPr>
            <p:txBody>
              <a:bodyPr rtlCol="0" anchor="ctr"/>
              <a:lstStyle/>
              <a:p>
                <a:endParaRPr lang="en-US" dirty="0"/>
              </a:p>
            </p:txBody>
          </p:sp>
        </p:grpSp>
        <p:pic>
          <p:nvPicPr>
            <p:cNvPr id="92" name="Picture 2">
              <a:extLst>
                <a:ext uri="{FF2B5EF4-FFF2-40B4-BE49-F238E27FC236}">
                  <a16:creationId xmlns:a16="http://schemas.microsoft.com/office/drawing/2014/main" id="{CAB8393F-1F1A-4FCB-884B-B26E94ED0B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982613">
              <a:off x="9723087" y="4316767"/>
              <a:ext cx="643281" cy="27982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6" name="Group 95">
            <a:extLst>
              <a:ext uri="{FF2B5EF4-FFF2-40B4-BE49-F238E27FC236}">
                <a16:creationId xmlns:a16="http://schemas.microsoft.com/office/drawing/2014/main" id="{B856F755-84D0-459E-BA22-E08217B08C03}"/>
              </a:ext>
            </a:extLst>
          </p:cNvPr>
          <p:cNvGrpSpPr/>
          <p:nvPr/>
        </p:nvGrpSpPr>
        <p:grpSpPr>
          <a:xfrm>
            <a:off x="9036726" y="3878940"/>
            <a:ext cx="719619" cy="780688"/>
            <a:chOff x="8645096" y="3063114"/>
            <a:chExt cx="1909380" cy="2071415"/>
          </a:xfrm>
        </p:grpSpPr>
        <p:grpSp>
          <p:nvGrpSpPr>
            <p:cNvPr id="97" name="Group 96">
              <a:extLst>
                <a:ext uri="{FF2B5EF4-FFF2-40B4-BE49-F238E27FC236}">
                  <a16:creationId xmlns:a16="http://schemas.microsoft.com/office/drawing/2014/main" id="{A15429F1-B470-44FB-804E-3E3473559D3F}"/>
                </a:ext>
              </a:extLst>
            </p:cNvPr>
            <p:cNvGrpSpPr/>
            <p:nvPr/>
          </p:nvGrpSpPr>
          <p:grpSpPr>
            <a:xfrm>
              <a:off x="8645096" y="3063114"/>
              <a:ext cx="1909380" cy="2071415"/>
              <a:chOff x="-14210833" y="-4724646"/>
              <a:chExt cx="10074187" cy="10929109"/>
            </a:xfrm>
          </p:grpSpPr>
          <p:pic>
            <p:nvPicPr>
              <p:cNvPr id="99" name="Graphic 98">
                <a:extLst>
                  <a:ext uri="{FF2B5EF4-FFF2-40B4-BE49-F238E27FC236}">
                    <a16:creationId xmlns:a16="http://schemas.microsoft.com/office/drawing/2014/main" id="{A5AF9655-4D4F-4BAB-A823-49C460B8EA9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143994" y="406127"/>
                <a:ext cx="2960328" cy="2960328"/>
              </a:xfrm>
              <a:prstGeom prst="rect">
                <a:avLst/>
              </a:prstGeom>
            </p:spPr>
          </p:pic>
          <p:pic>
            <p:nvPicPr>
              <p:cNvPr id="100" name="Picture 4" descr="jQuery Logo">
                <a:extLst>
                  <a:ext uri="{FF2B5EF4-FFF2-40B4-BE49-F238E27FC236}">
                    <a16:creationId xmlns:a16="http://schemas.microsoft.com/office/drawing/2014/main" id="{C7125878-A0F4-467C-A08C-EEF91C1E8FEB}"/>
                  </a:ext>
                </a:extLst>
              </p:cNvPr>
              <p:cNvPicPr>
                <a:picLocks noChangeAspect="1" noChangeArrowheads="1"/>
              </p:cNvPicPr>
              <p:nvPr/>
            </p:nvPicPr>
            <p:blipFill>
              <a:blip r:embed="rId5"/>
              <a:srcRect/>
              <a:stretch/>
            </p:blipFill>
            <p:spPr bwMode="auto">
              <a:xfrm rot="1820173">
                <a:off x="-11951414" y="-3332084"/>
                <a:ext cx="3487117" cy="3487117"/>
              </a:xfrm>
              <a:prstGeom prst="rect">
                <a:avLst/>
              </a:prstGeom>
              <a:noFill/>
              <a:extLst>
                <a:ext uri="{909E8E84-426E-40DD-AFC4-6F175D3DCCD1}">
                  <a14:hiddenFill xmlns:a14="http://schemas.microsoft.com/office/drawing/2010/main">
                    <a:solidFill>
                      <a:srgbClr val="FFFFFF"/>
                    </a:solidFill>
                  </a14:hiddenFill>
                </a:ext>
              </a:extLst>
            </p:spPr>
          </p:pic>
          <p:sp>
            <p:nvSpPr>
              <p:cNvPr id="101" name="Freeform: Shape 100">
                <a:extLst>
                  <a:ext uri="{FF2B5EF4-FFF2-40B4-BE49-F238E27FC236}">
                    <a16:creationId xmlns:a16="http://schemas.microsoft.com/office/drawing/2014/main" id="{11D33E4D-762C-473F-8258-F307F680C860}"/>
                  </a:ext>
                </a:extLst>
              </p:cNvPr>
              <p:cNvSpPr/>
              <p:nvPr/>
            </p:nvSpPr>
            <p:spPr>
              <a:xfrm>
                <a:off x="-14210833" y="-4724646"/>
                <a:ext cx="10074187" cy="10929109"/>
              </a:xfrm>
              <a:custGeom>
                <a:avLst/>
                <a:gdLst>
                  <a:gd name="connsiteX0" fmla="*/ 4152900 w 4152900"/>
                  <a:gd name="connsiteY0" fmla="*/ 1063943 h 4505325"/>
                  <a:gd name="connsiteX1" fmla="*/ 4141470 w 4152900"/>
                  <a:gd name="connsiteY1" fmla="*/ 1013460 h 4505325"/>
                  <a:gd name="connsiteX2" fmla="*/ 4064318 w 4152900"/>
                  <a:gd name="connsiteY2" fmla="*/ 952500 h 4505325"/>
                  <a:gd name="connsiteX3" fmla="*/ 2124075 w 4152900"/>
                  <a:gd name="connsiteY3" fmla="*/ 11430 h 4505325"/>
                  <a:gd name="connsiteX4" fmla="*/ 2024063 w 4152900"/>
                  <a:gd name="connsiteY4" fmla="*/ 11430 h 4505325"/>
                  <a:gd name="connsiteX5" fmla="*/ 64770 w 4152900"/>
                  <a:gd name="connsiteY5" fmla="*/ 961073 h 4505325"/>
                  <a:gd name="connsiteX6" fmla="*/ 0 w 4152900"/>
                  <a:gd name="connsiteY6" fmla="*/ 1060133 h 4505325"/>
                  <a:gd name="connsiteX7" fmla="*/ 0 w 4152900"/>
                  <a:gd name="connsiteY7" fmla="*/ 1061085 h 4505325"/>
                  <a:gd name="connsiteX8" fmla="*/ 0 w 4152900"/>
                  <a:gd name="connsiteY8" fmla="*/ 1064895 h 4505325"/>
                  <a:gd name="connsiteX9" fmla="*/ 0 w 4152900"/>
                  <a:gd name="connsiteY9" fmla="*/ 3448050 h 4505325"/>
                  <a:gd name="connsiteX10" fmla="*/ 64770 w 4152900"/>
                  <a:gd name="connsiteY10" fmla="*/ 3550920 h 4505325"/>
                  <a:gd name="connsiteX11" fmla="*/ 2024063 w 4152900"/>
                  <a:gd name="connsiteY11" fmla="*/ 4500563 h 4505325"/>
                  <a:gd name="connsiteX12" fmla="*/ 2025968 w 4152900"/>
                  <a:gd name="connsiteY12" fmla="*/ 4501515 h 4505325"/>
                  <a:gd name="connsiteX13" fmla="*/ 2034540 w 4152900"/>
                  <a:gd name="connsiteY13" fmla="*/ 4505325 h 4505325"/>
                  <a:gd name="connsiteX14" fmla="*/ 2038350 w 4152900"/>
                  <a:gd name="connsiteY14" fmla="*/ 4506278 h 4505325"/>
                  <a:gd name="connsiteX15" fmla="*/ 2046923 w 4152900"/>
                  <a:gd name="connsiteY15" fmla="*/ 4509135 h 4505325"/>
                  <a:gd name="connsiteX16" fmla="*/ 2049780 w 4152900"/>
                  <a:gd name="connsiteY16" fmla="*/ 4510088 h 4505325"/>
                  <a:gd name="connsiteX17" fmla="*/ 2059305 w 4152900"/>
                  <a:gd name="connsiteY17" fmla="*/ 4511993 h 4505325"/>
                  <a:gd name="connsiteX18" fmla="*/ 2062163 w 4152900"/>
                  <a:gd name="connsiteY18" fmla="*/ 4511993 h 4505325"/>
                  <a:gd name="connsiteX19" fmla="*/ 2074545 w 4152900"/>
                  <a:gd name="connsiteY19" fmla="*/ 4512945 h 4505325"/>
                  <a:gd name="connsiteX20" fmla="*/ 2086928 w 4152900"/>
                  <a:gd name="connsiteY20" fmla="*/ 4511993 h 4505325"/>
                  <a:gd name="connsiteX21" fmla="*/ 2089785 w 4152900"/>
                  <a:gd name="connsiteY21" fmla="*/ 4511993 h 4505325"/>
                  <a:gd name="connsiteX22" fmla="*/ 2099310 w 4152900"/>
                  <a:gd name="connsiteY22" fmla="*/ 4510088 h 4505325"/>
                  <a:gd name="connsiteX23" fmla="*/ 2102168 w 4152900"/>
                  <a:gd name="connsiteY23" fmla="*/ 4509135 h 4505325"/>
                  <a:gd name="connsiteX24" fmla="*/ 2110740 w 4152900"/>
                  <a:gd name="connsiteY24" fmla="*/ 4506278 h 4505325"/>
                  <a:gd name="connsiteX25" fmla="*/ 2114550 w 4152900"/>
                  <a:gd name="connsiteY25" fmla="*/ 4505325 h 4505325"/>
                  <a:gd name="connsiteX26" fmla="*/ 2123123 w 4152900"/>
                  <a:gd name="connsiteY26" fmla="*/ 4501515 h 4505325"/>
                  <a:gd name="connsiteX27" fmla="*/ 2125028 w 4152900"/>
                  <a:gd name="connsiteY27" fmla="*/ 4500563 h 4505325"/>
                  <a:gd name="connsiteX28" fmla="*/ 4090035 w 4152900"/>
                  <a:gd name="connsiteY28" fmla="*/ 3548063 h 4505325"/>
                  <a:gd name="connsiteX29" fmla="*/ 4154805 w 4152900"/>
                  <a:gd name="connsiteY29" fmla="*/ 3445193 h 4505325"/>
                  <a:gd name="connsiteX30" fmla="*/ 4154805 w 4152900"/>
                  <a:gd name="connsiteY30" fmla="*/ 1066800 h 4505325"/>
                  <a:gd name="connsiteX31" fmla="*/ 4152900 w 4152900"/>
                  <a:gd name="connsiteY31" fmla="*/ 1063943 h 4505325"/>
                  <a:gd name="connsiteX32" fmla="*/ 2073593 w 4152900"/>
                  <a:gd name="connsiteY32" fmla="*/ 240983 h 4505325"/>
                  <a:gd name="connsiteX33" fmla="*/ 3772853 w 4152900"/>
                  <a:gd name="connsiteY33" fmla="*/ 1064895 h 4505325"/>
                  <a:gd name="connsiteX34" fmla="*/ 3147060 w 4152900"/>
                  <a:gd name="connsiteY34" fmla="*/ 1368743 h 4505325"/>
                  <a:gd name="connsiteX35" fmla="*/ 1447800 w 4152900"/>
                  <a:gd name="connsiteY35" fmla="*/ 544830 h 4505325"/>
                  <a:gd name="connsiteX36" fmla="*/ 2073593 w 4152900"/>
                  <a:gd name="connsiteY36" fmla="*/ 240983 h 4505325"/>
                  <a:gd name="connsiteX37" fmla="*/ 2073593 w 4152900"/>
                  <a:gd name="connsiteY37" fmla="*/ 1888808 h 4505325"/>
                  <a:gd name="connsiteX38" fmla="*/ 374333 w 4152900"/>
                  <a:gd name="connsiteY38" fmla="*/ 1064895 h 4505325"/>
                  <a:gd name="connsiteX39" fmla="*/ 1185863 w 4152900"/>
                  <a:gd name="connsiteY39" fmla="*/ 671513 h 4505325"/>
                  <a:gd name="connsiteX40" fmla="*/ 2885123 w 4152900"/>
                  <a:gd name="connsiteY40" fmla="*/ 1495425 h 4505325"/>
                  <a:gd name="connsiteX41" fmla="*/ 2073593 w 4152900"/>
                  <a:gd name="connsiteY41" fmla="*/ 1888808 h 4505325"/>
                  <a:gd name="connsiteX42" fmla="*/ 228600 w 4152900"/>
                  <a:gd name="connsiteY42" fmla="*/ 1248728 h 4505325"/>
                  <a:gd name="connsiteX43" fmla="*/ 1959293 w 4152900"/>
                  <a:gd name="connsiteY43" fmla="*/ 2087880 h 4505325"/>
                  <a:gd name="connsiteX44" fmla="*/ 1959293 w 4152900"/>
                  <a:gd name="connsiteY44" fmla="*/ 4214813 h 4505325"/>
                  <a:gd name="connsiteX45" fmla="*/ 228600 w 4152900"/>
                  <a:gd name="connsiteY45" fmla="*/ 3375660 h 4505325"/>
                  <a:gd name="connsiteX46" fmla="*/ 228600 w 4152900"/>
                  <a:gd name="connsiteY46" fmla="*/ 1248728 h 4505325"/>
                  <a:gd name="connsiteX47" fmla="*/ 2187893 w 4152900"/>
                  <a:gd name="connsiteY47" fmla="*/ 4214813 h 4505325"/>
                  <a:gd name="connsiteX48" fmla="*/ 2187893 w 4152900"/>
                  <a:gd name="connsiteY48" fmla="*/ 2087880 h 4505325"/>
                  <a:gd name="connsiteX49" fmla="*/ 3000375 w 4152900"/>
                  <a:gd name="connsiteY49" fmla="*/ 1693545 h 4505325"/>
                  <a:gd name="connsiteX50" fmla="*/ 3000375 w 4152900"/>
                  <a:gd name="connsiteY50" fmla="*/ 2249805 h 4505325"/>
                  <a:gd name="connsiteX51" fmla="*/ 3114675 w 4152900"/>
                  <a:gd name="connsiteY51" fmla="*/ 2364105 h 4505325"/>
                  <a:gd name="connsiteX52" fmla="*/ 3228975 w 4152900"/>
                  <a:gd name="connsiteY52" fmla="*/ 2249805 h 4505325"/>
                  <a:gd name="connsiteX53" fmla="*/ 3228975 w 4152900"/>
                  <a:gd name="connsiteY53" fmla="*/ 1582103 h 4505325"/>
                  <a:gd name="connsiteX54" fmla="*/ 3924300 w 4152900"/>
                  <a:gd name="connsiteY54" fmla="*/ 1244918 h 4505325"/>
                  <a:gd name="connsiteX55" fmla="*/ 3924300 w 4152900"/>
                  <a:gd name="connsiteY55" fmla="*/ 3371850 h 4505325"/>
                  <a:gd name="connsiteX56" fmla="*/ 2187893 w 4152900"/>
                  <a:gd name="connsiteY56" fmla="*/ 4214813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52900" h="4505325">
                    <a:moveTo>
                      <a:pt x="4152900" y="1063943"/>
                    </a:moveTo>
                    <a:cubicBezTo>
                      <a:pt x="4152900" y="1046798"/>
                      <a:pt x="4149090" y="1029653"/>
                      <a:pt x="4141470" y="1013460"/>
                    </a:cubicBezTo>
                    <a:cubicBezTo>
                      <a:pt x="4126230" y="981075"/>
                      <a:pt x="4096703" y="959168"/>
                      <a:pt x="4064318" y="952500"/>
                    </a:cubicBezTo>
                    <a:lnTo>
                      <a:pt x="2124075" y="11430"/>
                    </a:lnTo>
                    <a:cubicBezTo>
                      <a:pt x="2092643" y="-3810"/>
                      <a:pt x="2055495" y="-3810"/>
                      <a:pt x="2024063" y="11430"/>
                    </a:cubicBezTo>
                    <a:lnTo>
                      <a:pt x="64770" y="961073"/>
                    </a:lnTo>
                    <a:cubicBezTo>
                      <a:pt x="26670" y="979170"/>
                      <a:pt x="1905" y="1017270"/>
                      <a:pt x="0" y="1060133"/>
                    </a:cubicBezTo>
                    <a:lnTo>
                      <a:pt x="0" y="1061085"/>
                    </a:lnTo>
                    <a:cubicBezTo>
                      <a:pt x="0" y="1062038"/>
                      <a:pt x="0" y="1062990"/>
                      <a:pt x="0" y="1064895"/>
                    </a:cubicBezTo>
                    <a:lnTo>
                      <a:pt x="0" y="3448050"/>
                    </a:lnTo>
                    <a:cubicBezTo>
                      <a:pt x="0" y="3491865"/>
                      <a:pt x="24765" y="3531870"/>
                      <a:pt x="64770" y="3550920"/>
                    </a:cubicBezTo>
                    <a:lnTo>
                      <a:pt x="2024063" y="4500563"/>
                    </a:lnTo>
                    <a:cubicBezTo>
                      <a:pt x="2025015" y="4500563"/>
                      <a:pt x="2025015" y="4500563"/>
                      <a:pt x="2025968" y="4501515"/>
                    </a:cubicBezTo>
                    <a:cubicBezTo>
                      <a:pt x="2028825" y="4502468"/>
                      <a:pt x="2031683" y="4503420"/>
                      <a:pt x="2034540" y="4505325"/>
                    </a:cubicBezTo>
                    <a:cubicBezTo>
                      <a:pt x="2035493" y="4505325"/>
                      <a:pt x="2036445" y="4506278"/>
                      <a:pt x="2038350" y="4506278"/>
                    </a:cubicBezTo>
                    <a:cubicBezTo>
                      <a:pt x="2041208" y="4507230"/>
                      <a:pt x="2044065" y="4508183"/>
                      <a:pt x="2046923" y="4509135"/>
                    </a:cubicBezTo>
                    <a:cubicBezTo>
                      <a:pt x="2047875" y="4509135"/>
                      <a:pt x="2048828" y="4510088"/>
                      <a:pt x="2049780" y="4510088"/>
                    </a:cubicBezTo>
                    <a:cubicBezTo>
                      <a:pt x="2052638" y="4511040"/>
                      <a:pt x="2056448" y="4511040"/>
                      <a:pt x="2059305" y="4511993"/>
                    </a:cubicBezTo>
                    <a:cubicBezTo>
                      <a:pt x="2060258" y="4511993"/>
                      <a:pt x="2061210" y="4511993"/>
                      <a:pt x="2062163" y="4511993"/>
                    </a:cubicBezTo>
                    <a:cubicBezTo>
                      <a:pt x="2065973" y="4511993"/>
                      <a:pt x="2070735" y="4512945"/>
                      <a:pt x="2074545" y="4512945"/>
                    </a:cubicBezTo>
                    <a:cubicBezTo>
                      <a:pt x="2078355" y="4512945"/>
                      <a:pt x="2083118" y="4512945"/>
                      <a:pt x="2086928" y="4511993"/>
                    </a:cubicBezTo>
                    <a:cubicBezTo>
                      <a:pt x="2087880" y="4511993"/>
                      <a:pt x="2088833" y="4511993"/>
                      <a:pt x="2089785" y="4511993"/>
                    </a:cubicBezTo>
                    <a:cubicBezTo>
                      <a:pt x="2092643" y="4511993"/>
                      <a:pt x="2096453" y="4511040"/>
                      <a:pt x="2099310" y="4510088"/>
                    </a:cubicBezTo>
                    <a:cubicBezTo>
                      <a:pt x="2100263" y="4510088"/>
                      <a:pt x="2101215" y="4509135"/>
                      <a:pt x="2102168" y="4509135"/>
                    </a:cubicBezTo>
                    <a:cubicBezTo>
                      <a:pt x="2105025" y="4508183"/>
                      <a:pt x="2107883" y="4507230"/>
                      <a:pt x="2110740" y="4506278"/>
                    </a:cubicBezTo>
                    <a:cubicBezTo>
                      <a:pt x="2111693" y="4506278"/>
                      <a:pt x="2112645" y="4505325"/>
                      <a:pt x="2114550" y="4505325"/>
                    </a:cubicBezTo>
                    <a:cubicBezTo>
                      <a:pt x="2117408" y="4504373"/>
                      <a:pt x="2120265" y="4503420"/>
                      <a:pt x="2123123" y="4501515"/>
                    </a:cubicBezTo>
                    <a:cubicBezTo>
                      <a:pt x="2124075" y="4501515"/>
                      <a:pt x="2124075" y="4501515"/>
                      <a:pt x="2125028" y="4500563"/>
                    </a:cubicBezTo>
                    <a:lnTo>
                      <a:pt x="4090035" y="3548063"/>
                    </a:lnTo>
                    <a:cubicBezTo>
                      <a:pt x="4129088" y="3529013"/>
                      <a:pt x="4154805" y="3489008"/>
                      <a:pt x="4154805" y="3445193"/>
                    </a:cubicBezTo>
                    <a:lnTo>
                      <a:pt x="4154805" y="1066800"/>
                    </a:lnTo>
                    <a:cubicBezTo>
                      <a:pt x="4152900" y="1065848"/>
                      <a:pt x="4152900" y="1064895"/>
                      <a:pt x="4152900" y="1063943"/>
                    </a:cubicBezTo>
                    <a:close/>
                    <a:moveTo>
                      <a:pt x="2073593" y="240983"/>
                    </a:moveTo>
                    <a:lnTo>
                      <a:pt x="3772853" y="1064895"/>
                    </a:lnTo>
                    <a:lnTo>
                      <a:pt x="3147060" y="1368743"/>
                    </a:lnTo>
                    <a:lnTo>
                      <a:pt x="1447800" y="544830"/>
                    </a:lnTo>
                    <a:lnTo>
                      <a:pt x="2073593" y="240983"/>
                    </a:lnTo>
                    <a:close/>
                    <a:moveTo>
                      <a:pt x="2073593" y="1888808"/>
                    </a:moveTo>
                    <a:lnTo>
                      <a:pt x="374333" y="1064895"/>
                    </a:lnTo>
                    <a:lnTo>
                      <a:pt x="1185863" y="671513"/>
                    </a:lnTo>
                    <a:lnTo>
                      <a:pt x="2885123" y="1495425"/>
                    </a:lnTo>
                    <a:lnTo>
                      <a:pt x="2073593" y="1888808"/>
                    </a:lnTo>
                    <a:close/>
                    <a:moveTo>
                      <a:pt x="228600" y="1248728"/>
                    </a:moveTo>
                    <a:lnTo>
                      <a:pt x="1959293" y="2087880"/>
                    </a:lnTo>
                    <a:lnTo>
                      <a:pt x="1959293" y="4214813"/>
                    </a:lnTo>
                    <a:lnTo>
                      <a:pt x="228600" y="3375660"/>
                    </a:lnTo>
                    <a:lnTo>
                      <a:pt x="228600" y="1248728"/>
                    </a:lnTo>
                    <a:close/>
                    <a:moveTo>
                      <a:pt x="2187893" y="4214813"/>
                    </a:moveTo>
                    <a:lnTo>
                      <a:pt x="2187893" y="2087880"/>
                    </a:lnTo>
                    <a:lnTo>
                      <a:pt x="3000375" y="1693545"/>
                    </a:lnTo>
                    <a:lnTo>
                      <a:pt x="3000375" y="2249805"/>
                    </a:lnTo>
                    <a:cubicBezTo>
                      <a:pt x="3000375" y="2312670"/>
                      <a:pt x="3051810" y="2364105"/>
                      <a:pt x="3114675" y="2364105"/>
                    </a:cubicBezTo>
                    <a:cubicBezTo>
                      <a:pt x="3177540" y="2364105"/>
                      <a:pt x="3228975" y="2312670"/>
                      <a:pt x="3228975" y="2249805"/>
                    </a:cubicBezTo>
                    <a:lnTo>
                      <a:pt x="3228975" y="1582103"/>
                    </a:lnTo>
                    <a:lnTo>
                      <a:pt x="3924300" y="1244918"/>
                    </a:lnTo>
                    <a:lnTo>
                      <a:pt x="3924300" y="3371850"/>
                    </a:lnTo>
                    <a:lnTo>
                      <a:pt x="2187893" y="4214813"/>
                    </a:lnTo>
                    <a:close/>
                  </a:path>
                </a:pathLst>
              </a:custGeom>
              <a:solidFill>
                <a:srgbClr val="000000"/>
              </a:solidFill>
              <a:ln w="9525" cap="flat">
                <a:noFill/>
                <a:prstDash val="solid"/>
                <a:miter/>
              </a:ln>
            </p:spPr>
            <p:txBody>
              <a:bodyPr rtlCol="0" anchor="ctr"/>
              <a:lstStyle/>
              <a:p>
                <a:endParaRPr lang="en-US" dirty="0"/>
              </a:p>
            </p:txBody>
          </p:sp>
        </p:grpSp>
        <p:pic>
          <p:nvPicPr>
            <p:cNvPr id="98" name="Picture 2">
              <a:extLst>
                <a:ext uri="{FF2B5EF4-FFF2-40B4-BE49-F238E27FC236}">
                  <a16:creationId xmlns:a16="http://schemas.microsoft.com/office/drawing/2014/main" id="{30B7CBA5-5196-4440-BD81-2AE57E0C98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982613">
              <a:off x="9723087" y="4316767"/>
              <a:ext cx="643281" cy="27982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a:extLst>
              <a:ext uri="{FF2B5EF4-FFF2-40B4-BE49-F238E27FC236}">
                <a16:creationId xmlns:a16="http://schemas.microsoft.com/office/drawing/2014/main" id="{439ECE79-C6ED-4FB8-A2C2-5B0AC8BA1985}"/>
              </a:ext>
            </a:extLst>
          </p:cNvPr>
          <p:cNvGrpSpPr/>
          <p:nvPr/>
        </p:nvGrpSpPr>
        <p:grpSpPr>
          <a:xfrm>
            <a:off x="1692413" y="2442964"/>
            <a:ext cx="3558680" cy="3554942"/>
            <a:chOff x="1692413" y="2442964"/>
            <a:chExt cx="3558680" cy="3554942"/>
          </a:xfrm>
        </p:grpSpPr>
        <p:pic>
          <p:nvPicPr>
            <p:cNvPr id="40" name="Picture 4">
              <a:extLst>
                <a:ext uri="{FF2B5EF4-FFF2-40B4-BE49-F238E27FC236}">
                  <a16:creationId xmlns:a16="http://schemas.microsoft.com/office/drawing/2014/main" id="{C83DB3F6-9254-44F2-954A-0A82F8DA5060}"/>
                </a:ext>
              </a:extLst>
            </p:cNvPr>
            <p:cNvPicPr>
              <a:picLocks noChangeAspect="1" noChangeArrowheads="1"/>
            </p:cNvPicPr>
            <p:nvPr/>
          </p:nvPicPr>
          <p:blipFill>
            <a:blip r:embed="rId5"/>
            <a:srcRect/>
            <a:stretch/>
          </p:blipFill>
          <p:spPr bwMode="auto">
            <a:xfrm>
              <a:off x="4121039" y="2442964"/>
              <a:ext cx="1130054" cy="1130054"/>
            </a:xfrm>
            <a:prstGeom prst="rect">
              <a:avLst/>
            </a:prstGeom>
            <a:noFill/>
            <a:extLst>
              <a:ext uri="{909E8E84-426E-40DD-AFC4-6F175D3DCCD1}">
                <a14:hiddenFill xmlns:a14="http://schemas.microsoft.com/office/drawing/2010/main">
                  <a:solidFill>
                    <a:srgbClr val="FFFFFF"/>
                  </a:solidFill>
                </a14:hiddenFill>
              </a:ext>
            </a:extLst>
          </p:spPr>
        </p:pic>
        <p:grpSp>
          <p:nvGrpSpPr>
            <p:cNvPr id="42" name="Group 41">
              <a:extLst>
                <a:ext uri="{FF2B5EF4-FFF2-40B4-BE49-F238E27FC236}">
                  <a16:creationId xmlns:a16="http://schemas.microsoft.com/office/drawing/2014/main" id="{FF57484D-219F-4772-9EBE-C3FB06AB1834}"/>
                </a:ext>
              </a:extLst>
            </p:cNvPr>
            <p:cNvGrpSpPr/>
            <p:nvPr/>
          </p:nvGrpSpPr>
          <p:grpSpPr>
            <a:xfrm>
              <a:off x="3361174" y="3532679"/>
              <a:ext cx="271130" cy="475048"/>
              <a:chOff x="5508054" y="3100480"/>
              <a:chExt cx="500899" cy="1075306"/>
            </a:xfrm>
            <a:solidFill>
              <a:srgbClr val="D83B01"/>
            </a:solidFill>
          </p:grpSpPr>
          <p:sp>
            <p:nvSpPr>
              <p:cNvPr id="43" name="Freeform: Shape 42">
                <a:extLst>
                  <a:ext uri="{FF2B5EF4-FFF2-40B4-BE49-F238E27FC236}">
                    <a16:creationId xmlns:a16="http://schemas.microsoft.com/office/drawing/2014/main" id="{19B61003-2058-4157-B69E-2C9D6BF83D2D}"/>
                  </a:ext>
                </a:extLst>
              </p:cNvPr>
              <p:cNvSpPr/>
              <p:nvPr/>
            </p:nvSpPr>
            <p:spPr>
              <a:xfrm>
                <a:off x="5696566" y="3100480"/>
                <a:ext cx="140573" cy="1075306"/>
              </a:xfrm>
              <a:custGeom>
                <a:avLst/>
                <a:gdLst>
                  <a:gd name="connsiteX0" fmla="*/ 72364 w 140573"/>
                  <a:gd name="connsiteY0" fmla="*/ 1083067 h 1075305"/>
                  <a:gd name="connsiteX1" fmla="*/ 0 w 140573"/>
                  <a:gd name="connsiteY1" fmla="*/ 1010865 h 1075305"/>
                  <a:gd name="connsiteX2" fmla="*/ 0 w 140573"/>
                  <a:gd name="connsiteY2" fmla="*/ 72198 h 1075305"/>
                  <a:gd name="connsiteX3" fmla="*/ 72364 w 140573"/>
                  <a:gd name="connsiteY3" fmla="*/ 0 h 1075305"/>
                  <a:gd name="connsiteX4" fmla="*/ 144720 w 140573"/>
                  <a:gd name="connsiteY4" fmla="*/ 72198 h 1075305"/>
                  <a:gd name="connsiteX5" fmla="*/ 144720 w 140573"/>
                  <a:gd name="connsiteY5" fmla="*/ 1010865 h 1075305"/>
                  <a:gd name="connsiteX6" fmla="*/ 72364 w 140573"/>
                  <a:gd name="connsiteY6" fmla="*/ 1083067 h 107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573" h="1075305">
                    <a:moveTo>
                      <a:pt x="72364" y="1083067"/>
                    </a:moveTo>
                    <a:cubicBezTo>
                      <a:pt x="32402" y="1083067"/>
                      <a:pt x="0" y="1050745"/>
                      <a:pt x="0" y="1010865"/>
                    </a:cubicBezTo>
                    <a:lnTo>
                      <a:pt x="0" y="72198"/>
                    </a:lnTo>
                    <a:cubicBezTo>
                      <a:pt x="0" y="32325"/>
                      <a:pt x="32402" y="0"/>
                      <a:pt x="72364" y="0"/>
                    </a:cubicBezTo>
                    <a:cubicBezTo>
                      <a:pt x="112326" y="0"/>
                      <a:pt x="144720" y="32325"/>
                      <a:pt x="144720" y="72198"/>
                    </a:cubicBezTo>
                    <a:lnTo>
                      <a:pt x="144720" y="1010865"/>
                    </a:lnTo>
                    <a:cubicBezTo>
                      <a:pt x="144720" y="1050745"/>
                      <a:pt x="112326" y="1083067"/>
                      <a:pt x="72364" y="1083067"/>
                    </a:cubicBezTo>
                    <a:close/>
                  </a:path>
                </a:pathLst>
              </a:custGeom>
              <a:grpFill/>
              <a:ln w="7809" cap="flat">
                <a:noFill/>
                <a:prstDash val="solid"/>
                <a:miter/>
              </a:ln>
            </p:spPr>
            <p:txBody>
              <a:bodyPr rtlCol="0" anchor="ctr"/>
              <a:lstStyle/>
              <a:p>
                <a:endParaRPr lang="en-US" u="sng"/>
              </a:p>
            </p:txBody>
          </p:sp>
          <p:sp>
            <p:nvSpPr>
              <p:cNvPr id="44" name="Freeform: Shape 43">
                <a:extLst>
                  <a:ext uri="{FF2B5EF4-FFF2-40B4-BE49-F238E27FC236}">
                    <a16:creationId xmlns:a16="http://schemas.microsoft.com/office/drawing/2014/main" id="{C750BA96-F9C8-464D-8C46-D4C979E3D51D}"/>
                  </a:ext>
                </a:extLst>
              </p:cNvPr>
              <p:cNvSpPr/>
              <p:nvPr/>
            </p:nvSpPr>
            <p:spPr>
              <a:xfrm>
                <a:off x="5508054" y="3894725"/>
                <a:ext cx="328004" cy="280515"/>
              </a:xfrm>
              <a:custGeom>
                <a:avLst/>
                <a:gdLst>
                  <a:gd name="connsiteX0" fmla="*/ 260813 w 328004"/>
                  <a:gd name="connsiteY0" fmla="*/ 285323 h 280514"/>
                  <a:gd name="connsiteX1" fmla="*/ 217494 w 328004"/>
                  <a:gd name="connsiteY1" fmla="*/ 270892 h 280514"/>
                  <a:gd name="connsiteX2" fmla="*/ 28961 w 328004"/>
                  <a:gd name="connsiteY2" fmla="*/ 129996 h 280514"/>
                  <a:gd name="connsiteX3" fmla="*/ 14443 w 328004"/>
                  <a:gd name="connsiteY3" fmla="*/ 28917 h 280514"/>
                  <a:gd name="connsiteX4" fmla="*/ 115758 w 328004"/>
                  <a:gd name="connsiteY4" fmla="*/ 14424 h 280514"/>
                  <a:gd name="connsiteX5" fmla="*/ 304251 w 328004"/>
                  <a:gd name="connsiteY5" fmla="*/ 155320 h 280514"/>
                  <a:gd name="connsiteX6" fmla="*/ 318776 w 328004"/>
                  <a:gd name="connsiteY6" fmla="*/ 256407 h 280514"/>
                  <a:gd name="connsiteX7" fmla="*/ 260813 w 328004"/>
                  <a:gd name="connsiteY7" fmla="*/ 285323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04" h="280514">
                    <a:moveTo>
                      <a:pt x="260813" y="285323"/>
                    </a:moveTo>
                    <a:cubicBezTo>
                      <a:pt x="245710" y="285323"/>
                      <a:pt x="230489" y="280601"/>
                      <a:pt x="217494" y="270892"/>
                    </a:cubicBezTo>
                    <a:lnTo>
                      <a:pt x="28961" y="129996"/>
                    </a:lnTo>
                    <a:cubicBezTo>
                      <a:pt x="-3003" y="106074"/>
                      <a:pt x="-9501" y="60810"/>
                      <a:pt x="14443" y="28917"/>
                    </a:cubicBezTo>
                    <a:cubicBezTo>
                      <a:pt x="38419" y="-2984"/>
                      <a:pt x="83754" y="-9498"/>
                      <a:pt x="115758" y="14424"/>
                    </a:cubicBezTo>
                    <a:lnTo>
                      <a:pt x="304251" y="155320"/>
                    </a:lnTo>
                    <a:cubicBezTo>
                      <a:pt x="336254" y="179218"/>
                      <a:pt x="342752" y="224475"/>
                      <a:pt x="318776" y="256407"/>
                    </a:cubicBezTo>
                    <a:cubicBezTo>
                      <a:pt x="304586" y="275341"/>
                      <a:pt x="282837" y="285323"/>
                      <a:pt x="260813" y="285323"/>
                    </a:cubicBezTo>
                    <a:close/>
                  </a:path>
                </a:pathLst>
              </a:custGeom>
              <a:grpFill/>
              <a:ln w="7809" cap="flat">
                <a:noFill/>
                <a:prstDash val="solid"/>
                <a:miter/>
              </a:ln>
            </p:spPr>
            <p:txBody>
              <a:bodyPr rtlCol="0" anchor="ctr"/>
              <a:lstStyle/>
              <a:p>
                <a:endParaRPr lang="en-US" u="sng"/>
              </a:p>
            </p:txBody>
          </p:sp>
          <p:sp>
            <p:nvSpPr>
              <p:cNvPr id="45" name="Freeform: Shape 44">
                <a:extLst>
                  <a:ext uri="{FF2B5EF4-FFF2-40B4-BE49-F238E27FC236}">
                    <a16:creationId xmlns:a16="http://schemas.microsoft.com/office/drawing/2014/main" id="{2F41F5EA-94BB-445C-A724-2D2036E8AFDD}"/>
                  </a:ext>
                </a:extLst>
              </p:cNvPr>
              <p:cNvSpPr/>
              <p:nvPr/>
            </p:nvSpPr>
            <p:spPr>
              <a:xfrm>
                <a:off x="5696568" y="3894725"/>
                <a:ext cx="312385" cy="280515"/>
              </a:xfrm>
              <a:custGeom>
                <a:avLst/>
                <a:gdLst>
                  <a:gd name="connsiteX0" fmla="*/ 72425 w 312384"/>
                  <a:gd name="connsiteY0" fmla="*/ 285324 h 280514"/>
                  <a:gd name="connsiteX1" fmla="*/ 16258 w 312384"/>
                  <a:gd name="connsiteY1" fmla="*/ 258721 h 280514"/>
                  <a:gd name="connsiteX2" fmla="*/ 26660 w 312384"/>
                  <a:gd name="connsiteY2" fmla="*/ 157121 h 280514"/>
                  <a:gd name="connsiteX3" fmla="*/ 199971 w 312384"/>
                  <a:gd name="connsiteY3" fmla="*/ 16224 h 280514"/>
                  <a:gd name="connsiteX4" fmla="*/ 301801 w 312384"/>
                  <a:gd name="connsiteY4" fmla="*/ 26603 h 280514"/>
                  <a:gd name="connsiteX5" fmla="*/ 291399 w 312384"/>
                  <a:gd name="connsiteY5" fmla="*/ 128173 h 280514"/>
                  <a:gd name="connsiteX6" fmla="*/ 118087 w 312384"/>
                  <a:gd name="connsiteY6" fmla="*/ 269100 h 280514"/>
                  <a:gd name="connsiteX7" fmla="*/ 72425 w 312384"/>
                  <a:gd name="connsiteY7" fmla="*/ 285324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384" h="280514">
                    <a:moveTo>
                      <a:pt x="72425" y="285324"/>
                    </a:moveTo>
                    <a:cubicBezTo>
                      <a:pt x="51401" y="285324"/>
                      <a:pt x="30565" y="276222"/>
                      <a:pt x="16258" y="258721"/>
                    </a:cubicBezTo>
                    <a:cubicBezTo>
                      <a:pt x="-8967" y="227795"/>
                      <a:pt x="-4336" y="182320"/>
                      <a:pt x="26660" y="157121"/>
                    </a:cubicBezTo>
                    <a:lnTo>
                      <a:pt x="199971" y="16224"/>
                    </a:lnTo>
                    <a:cubicBezTo>
                      <a:pt x="230960" y="-8952"/>
                      <a:pt x="276537" y="-4323"/>
                      <a:pt x="301801" y="26603"/>
                    </a:cubicBezTo>
                    <a:cubicBezTo>
                      <a:pt x="327026" y="57499"/>
                      <a:pt x="322387" y="102997"/>
                      <a:pt x="291399" y="128173"/>
                    </a:cubicBezTo>
                    <a:lnTo>
                      <a:pt x="118087" y="269100"/>
                    </a:lnTo>
                    <a:cubicBezTo>
                      <a:pt x="104639" y="279994"/>
                      <a:pt x="88466" y="285324"/>
                      <a:pt x="72425" y="285324"/>
                    </a:cubicBezTo>
                    <a:close/>
                  </a:path>
                </a:pathLst>
              </a:custGeom>
              <a:grpFill/>
              <a:ln w="7809" cap="flat">
                <a:noFill/>
                <a:prstDash val="solid"/>
                <a:miter/>
              </a:ln>
            </p:spPr>
            <p:txBody>
              <a:bodyPr rtlCol="0" anchor="ctr"/>
              <a:lstStyle/>
              <a:p>
                <a:endParaRPr lang="en-US" u="sng"/>
              </a:p>
            </p:txBody>
          </p:sp>
        </p:grpSp>
        <p:pic>
          <p:nvPicPr>
            <p:cNvPr id="82" name="Picture 2">
              <a:extLst>
                <a:ext uri="{FF2B5EF4-FFF2-40B4-BE49-F238E27FC236}">
                  <a16:creationId xmlns:a16="http://schemas.microsoft.com/office/drawing/2014/main" id="{BD208944-D9D6-476A-8CE6-585B4420873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413" y="2744795"/>
              <a:ext cx="1210100" cy="526393"/>
            </a:xfrm>
            <a:prstGeom prst="rect">
              <a:avLst/>
            </a:prstGeom>
            <a:noFill/>
            <a:extLst>
              <a:ext uri="{909E8E84-426E-40DD-AFC4-6F175D3DCCD1}">
                <a14:hiddenFill xmlns:a14="http://schemas.microsoft.com/office/drawing/2010/main">
                  <a:solidFill>
                    <a:srgbClr val="FFFFFF"/>
                  </a:solidFill>
                </a14:hiddenFill>
              </a:ext>
            </a:extLst>
          </p:spPr>
        </p:pic>
        <p:grpSp>
          <p:nvGrpSpPr>
            <p:cNvPr id="84" name="Group 83">
              <a:extLst>
                <a:ext uri="{FF2B5EF4-FFF2-40B4-BE49-F238E27FC236}">
                  <a16:creationId xmlns:a16="http://schemas.microsoft.com/office/drawing/2014/main" id="{FC1E514B-3125-4BBE-93A0-065F901618DC}"/>
                </a:ext>
              </a:extLst>
            </p:cNvPr>
            <p:cNvGrpSpPr/>
            <p:nvPr/>
          </p:nvGrpSpPr>
          <p:grpSpPr>
            <a:xfrm>
              <a:off x="2652696" y="4170854"/>
              <a:ext cx="1684132" cy="1827052"/>
              <a:chOff x="8645096" y="3063114"/>
              <a:chExt cx="1909380" cy="2071415"/>
            </a:xfrm>
          </p:grpSpPr>
          <p:grpSp>
            <p:nvGrpSpPr>
              <p:cNvPr id="85" name="Group 84">
                <a:extLst>
                  <a:ext uri="{FF2B5EF4-FFF2-40B4-BE49-F238E27FC236}">
                    <a16:creationId xmlns:a16="http://schemas.microsoft.com/office/drawing/2014/main" id="{5A9F0E01-79D4-4891-9218-7449C0477FA4}"/>
                  </a:ext>
                </a:extLst>
              </p:cNvPr>
              <p:cNvGrpSpPr/>
              <p:nvPr/>
            </p:nvGrpSpPr>
            <p:grpSpPr>
              <a:xfrm>
                <a:off x="8645096" y="3063114"/>
                <a:ext cx="1909380" cy="2071415"/>
                <a:chOff x="-14210833" y="-4724646"/>
                <a:chExt cx="10074187" cy="10929109"/>
              </a:xfrm>
            </p:grpSpPr>
            <p:pic>
              <p:nvPicPr>
                <p:cNvPr id="87" name="Graphic 86">
                  <a:extLst>
                    <a:ext uri="{FF2B5EF4-FFF2-40B4-BE49-F238E27FC236}">
                      <a16:creationId xmlns:a16="http://schemas.microsoft.com/office/drawing/2014/main" id="{15E2AC6D-E62A-42B9-BEDE-64D0625557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143994" y="406127"/>
                  <a:ext cx="2960328" cy="2960328"/>
                </a:xfrm>
                <a:prstGeom prst="rect">
                  <a:avLst/>
                </a:prstGeom>
              </p:spPr>
            </p:pic>
            <p:pic>
              <p:nvPicPr>
                <p:cNvPr id="88" name="Picture 4" descr="jQuery Logo">
                  <a:extLst>
                    <a:ext uri="{FF2B5EF4-FFF2-40B4-BE49-F238E27FC236}">
                      <a16:creationId xmlns:a16="http://schemas.microsoft.com/office/drawing/2014/main" id="{164ED07E-83F3-47EB-BE99-84E19EE2E75E}"/>
                    </a:ext>
                  </a:extLst>
                </p:cNvPr>
                <p:cNvPicPr>
                  <a:picLocks noChangeAspect="1" noChangeArrowheads="1"/>
                </p:cNvPicPr>
                <p:nvPr/>
              </p:nvPicPr>
              <p:blipFill>
                <a:blip r:embed="rId5"/>
                <a:srcRect/>
                <a:stretch/>
              </p:blipFill>
              <p:spPr bwMode="auto">
                <a:xfrm rot="1820173">
                  <a:off x="-11951414" y="-3332084"/>
                  <a:ext cx="3487117" cy="3487117"/>
                </a:xfrm>
                <a:prstGeom prst="rect">
                  <a:avLst/>
                </a:prstGeom>
                <a:noFill/>
                <a:extLst>
                  <a:ext uri="{909E8E84-426E-40DD-AFC4-6F175D3DCCD1}">
                    <a14:hiddenFill xmlns:a14="http://schemas.microsoft.com/office/drawing/2010/main">
                      <a:solidFill>
                        <a:srgbClr val="FFFFFF"/>
                      </a:solidFill>
                    </a14:hiddenFill>
                  </a:ext>
                </a:extLst>
              </p:spPr>
            </p:pic>
            <p:sp>
              <p:nvSpPr>
                <p:cNvPr id="89" name="Freeform: Shape 88">
                  <a:extLst>
                    <a:ext uri="{FF2B5EF4-FFF2-40B4-BE49-F238E27FC236}">
                      <a16:creationId xmlns:a16="http://schemas.microsoft.com/office/drawing/2014/main" id="{58B549C5-8A5E-435C-BC29-7854253D571D}"/>
                    </a:ext>
                  </a:extLst>
                </p:cNvPr>
                <p:cNvSpPr/>
                <p:nvPr/>
              </p:nvSpPr>
              <p:spPr>
                <a:xfrm>
                  <a:off x="-14210833" y="-4724646"/>
                  <a:ext cx="10074187" cy="10929109"/>
                </a:xfrm>
                <a:custGeom>
                  <a:avLst/>
                  <a:gdLst>
                    <a:gd name="connsiteX0" fmla="*/ 4152900 w 4152900"/>
                    <a:gd name="connsiteY0" fmla="*/ 1063943 h 4505325"/>
                    <a:gd name="connsiteX1" fmla="*/ 4141470 w 4152900"/>
                    <a:gd name="connsiteY1" fmla="*/ 1013460 h 4505325"/>
                    <a:gd name="connsiteX2" fmla="*/ 4064318 w 4152900"/>
                    <a:gd name="connsiteY2" fmla="*/ 952500 h 4505325"/>
                    <a:gd name="connsiteX3" fmla="*/ 2124075 w 4152900"/>
                    <a:gd name="connsiteY3" fmla="*/ 11430 h 4505325"/>
                    <a:gd name="connsiteX4" fmla="*/ 2024063 w 4152900"/>
                    <a:gd name="connsiteY4" fmla="*/ 11430 h 4505325"/>
                    <a:gd name="connsiteX5" fmla="*/ 64770 w 4152900"/>
                    <a:gd name="connsiteY5" fmla="*/ 961073 h 4505325"/>
                    <a:gd name="connsiteX6" fmla="*/ 0 w 4152900"/>
                    <a:gd name="connsiteY6" fmla="*/ 1060133 h 4505325"/>
                    <a:gd name="connsiteX7" fmla="*/ 0 w 4152900"/>
                    <a:gd name="connsiteY7" fmla="*/ 1061085 h 4505325"/>
                    <a:gd name="connsiteX8" fmla="*/ 0 w 4152900"/>
                    <a:gd name="connsiteY8" fmla="*/ 1064895 h 4505325"/>
                    <a:gd name="connsiteX9" fmla="*/ 0 w 4152900"/>
                    <a:gd name="connsiteY9" fmla="*/ 3448050 h 4505325"/>
                    <a:gd name="connsiteX10" fmla="*/ 64770 w 4152900"/>
                    <a:gd name="connsiteY10" fmla="*/ 3550920 h 4505325"/>
                    <a:gd name="connsiteX11" fmla="*/ 2024063 w 4152900"/>
                    <a:gd name="connsiteY11" fmla="*/ 4500563 h 4505325"/>
                    <a:gd name="connsiteX12" fmla="*/ 2025968 w 4152900"/>
                    <a:gd name="connsiteY12" fmla="*/ 4501515 h 4505325"/>
                    <a:gd name="connsiteX13" fmla="*/ 2034540 w 4152900"/>
                    <a:gd name="connsiteY13" fmla="*/ 4505325 h 4505325"/>
                    <a:gd name="connsiteX14" fmla="*/ 2038350 w 4152900"/>
                    <a:gd name="connsiteY14" fmla="*/ 4506278 h 4505325"/>
                    <a:gd name="connsiteX15" fmla="*/ 2046923 w 4152900"/>
                    <a:gd name="connsiteY15" fmla="*/ 4509135 h 4505325"/>
                    <a:gd name="connsiteX16" fmla="*/ 2049780 w 4152900"/>
                    <a:gd name="connsiteY16" fmla="*/ 4510088 h 4505325"/>
                    <a:gd name="connsiteX17" fmla="*/ 2059305 w 4152900"/>
                    <a:gd name="connsiteY17" fmla="*/ 4511993 h 4505325"/>
                    <a:gd name="connsiteX18" fmla="*/ 2062163 w 4152900"/>
                    <a:gd name="connsiteY18" fmla="*/ 4511993 h 4505325"/>
                    <a:gd name="connsiteX19" fmla="*/ 2074545 w 4152900"/>
                    <a:gd name="connsiteY19" fmla="*/ 4512945 h 4505325"/>
                    <a:gd name="connsiteX20" fmla="*/ 2086928 w 4152900"/>
                    <a:gd name="connsiteY20" fmla="*/ 4511993 h 4505325"/>
                    <a:gd name="connsiteX21" fmla="*/ 2089785 w 4152900"/>
                    <a:gd name="connsiteY21" fmla="*/ 4511993 h 4505325"/>
                    <a:gd name="connsiteX22" fmla="*/ 2099310 w 4152900"/>
                    <a:gd name="connsiteY22" fmla="*/ 4510088 h 4505325"/>
                    <a:gd name="connsiteX23" fmla="*/ 2102168 w 4152900"/>
                    <a:gd name="connsiteY23" fmla="*/ 4509135 h 4505325"/>
                    <a:gd name="connsiteX24" fmla="*/ 2110740 w 4152900"/>
                    <a:gd name="connsiteY24" fmla="*/ 4506278 h 4505325"/>
                    <a:gd name="connsiteX25" fmla="*/ 2114550 w 4152900"/>
                    <a:gd name="connsiteY25" fmla="*/ 4505325 h 4505325"/>
                    <a:gd name="connsiteX26" fmla="*/ 2123123 w 4152900"/>
                    <a:gd name="connsiteY26" fmla="*/ 4501515 h 4505325"/>
                    <a:gd name="connsiteX27" fmla="*/ 2125028 w 4152900"/>
                    <a:gd name="connsiteY27" fmla="*/ 4500563 h 4505325"/>
                    <a:gd name="connsiteX28" fmla="*/ 4090035 w 4152900"/>
                    <a:gd name="connsiteY28" fmla="*/ 3548063 h 4505325"/>
                    <a:gd name="connsiteX29" fmla="*/ 4154805 w 4152900"/>
                    <a:gd name="connsiteY29" fmla="*/ 3445193 h 4505325"/>
                    <a:gd name="connsiteX30" fmla="*/ 4154805 w 4152900"/>
                    <a:gd name="connsiteY30" fmla="*/ 1066800 h 4505325"/>
                    <a:gd name="connsiteX31" fmla="*/ 4152900 w 4152900"/>
                    <a:gd name="connsiteY31" fmla="*/ 1063943 h 4505325"/>
                    <a:gd name="connsiteX32" fmla="*/ 2073593 w 4152900"/>
                    <a:gd name="connsiteY32" fmla="*/ 240983 h 4505325"/>
                    <a:gd name="connsiteX33" fmla="*/ 3772853 w 4152900"/>
                    <a:gd name="connsiteY33" fmla="*/ 1064895 h 4505325"/>
                    <a:gd name="connsiteX34" fmla="*/ 3147060 w 4152900"/>
                    <a:gd name="connsiteY34" fmla="*/ 1368743 h 4505325"/>
                    <a:gd name="connsiteX35" fmla="*/ 1447800 w 4152900"/>
                    <a:gd name="connsiteY35" fmla="*/ 544830 h 4505325"/>
                    <a:gd name="connsiteX36" fmla="*/ 2073593 w 4152900"/>
                    <a:gd name="connsiteY36" fmla="*/ 240983 h 4505325"/>
                    <a:gd name="connsiteX37" fmla="*/ 2073593 w 4152900"/>
                    <a:gd name="connsiteY37" fmla="*/ 1888808 h 4505325"/>
                    <a:gd name="connsiteX38" fmla="*/ 374333 w 4152900"/>
                    <a:gd name="connsiteY38" fmla="*/ 1064895 h 4505325"/>
                    <a:gd name="connsiteX39" fmla="*/ 1185863 w 4152900"/>
                    <a:gd name="connsiteY39" fmla="*/ 671513 h 4505325"/>
                    <a:gd name="connsiteX40" fmla="*/ 2885123 w 4152900"/>
                    <a:gd name="connsiteY40" fmla="*/ 1495425 h 4505325"/>
                    <a:gd name="connsiteX41" fmla="*/ 2073593 w 4152900"/>
                    <a:gd name="connsiteY41" fmla="*/ 1888808 h 4505325"/>
                    <a:gd name="connsiteX42" fmla="*/ 228600 w 4152900"/>
                    <a:gd name="connsiteY42" fmla="*/ 1248728 h 4505325"/>
                    <a:gd name="connsiteX43" fmla="*/ 1959293 w 4152900"/>
                    <a:gd name="connsiteY43" fmla="*/ 2087880 h 4505325"/>
                    <a:gd name="connsiteX44" fmla="*/ 1959293 w 4152900"/>
                    <a:gd name="connsiteY44" fmla="*/ 4214813 h 4505325"/>
                    <a:gd name="connsiteX45" fmla="*/ 228600 w 4152900"/>
                    <a:gd name="connsiteY45" fmla="*/ 3375660 h 4505325"/>
                    <a:gd name="connsiteX46" fmla="*/ 228600 w 4152900"/>
                    <a:gd name="connsiteY46" fmla="*/ 1248728 h 4505325"/>
                    <a:gd name="connsiteX47" fmla="*/ 2187893 w 4152900"/>
                    <a:gd name="connsiteY47" fmla="*/ 4214813 h 4505325"/>
                    <a:gd name="connsiteX48" fmla="*/ 2187893 w 4152900"/>
                    <a:gd name="connsiteY48" fmla="*/ 2087880 h 4505325"/>
                    <a:gd name="connsiteX49" fmla="*/ 3000375 w 4152900"/>
                    <a:gd name="connsiteY49" fmla="*/ 1693545 h 4505325"/>
                    <a:gd name="connsiteX50" fmla="*/ 3000375 w 4152900"/>
                    <a:gd name="connsiteY50" fmla="*/ 2249805 h 4505325"/>
                    <a:gd name="connsiteX51" fmla="*/ 3114675 w 4152900"/>
                    <a:gd name="connsiteY51" fmla="*/ 2364105 h 4505325"/>
                    <a:gd name="connsiteX52" fmla="*/ 3228975 w 4152900"/>
                    <a:gd name="connsiteY52" fmla="*/ 2249805 h 4505325"/>
                    <a:gd name="connsiteX53" fmla="*/ 3228975 w 4152900"/>
                    <a:gd name="connsiteY53" fmla="*/ 1582103 h 4505325"/>
                    <a:gd name="connsiteX54" fmla="*/ 3924300 w 4152900"/>
                    <a:gd name="connsiteY54" fmla="*/ 1244918 h 4505325"/>
                    <a:gd name="connsiteX55" fmla="*/ 3924300 w 4152900"/>
                    <a:gd name="connsiteY55" fmla="*/ 3371850 h 4505325"/>
                    <a:gd name="connsiteX56" fmla="*/ 2187893 w 4152900"/>
                    <a:gd name="connsiteY56" fmla="*/ 4214813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52900" h="4505325">
                      <a:moveTo>
                        <a:pt x="4152900" y="1063943"/>
                      </a:moveTo>
                      <a:cubicBezTo>
                        <a:pt x="4152900" y="1046798"/>
                        <a:pt x="4149090" y="1029653"/>
                        <a:pt x="4141470" y="1013460"/>
                      </a:cubicBezTo>
                      <a:cubicBezTo>
                        <a:pt x="4126230" y="981075"/>
                        <a:pt x="4096703" y="959168"/>
                        <a:pt x="4064318" y="952500"/>
                      </a:cubicBezTo>
                      <a:lnTo>
                        <a:pt x="2124075" y="11430"/>
                      </a:lnTo>
                      <a:cubicBezTo>
                        <a:pt x="2092643" y="-3810"/>
                        <a:pt x="2055495" y="-3810"/>
                        <a:pt x="2024063" y="11430"/>
                      </a:cubicBezTo>
                      <a:lnTo>
                        <a:pt x="64770" y="961073"/>
                      </a:lnTo>
                      <a:cubicBezTo>
                        <a:pt x="26670" y="979170"/>
                        <a:pt x="1905" y="1017270"/>
                        <a:pt x="0" y="1060133"/>
                      </a:cubicBezTo>
                      <a:lnTo>
                        <a:pt x="0" y="1061085"/>
                      </a:lnTo>
                      <a:cubicBezTo>
                        <a:pt x="0" y="1062038"/>
                        <a:pt x="0" y="1062990"/>
                        <a:pt x="0" y="1064895"/>
                      </a:cubicBezTo>
                      <a:lnTo>
                        <a:pt x="0" y="3448050"/>
                      </a:lnTo>
                      <a:cubicBezTo>
                        <a:pt x="0" y="3491865"/>
                        <a:pt x="24765" y="3531870"/>
                        <a:pt x="64770" y="3550920"/>
                      </a:cubicBezTo>
                      <a:lnTo>
                        <a:pt x="2024063" y="4500563"/>
                      </a:lnTo>
                      <a:cubicBezTo>
                        <a:pt x="2025015" y="4500563"/>
                        <a:pt x="2025015" y="4500563"/>
                        <a:pt x="2025968" y="4501515"/>
                      </a:cubicBezTo>
                      <a:cubicBezTo>
                        <a:pt x="2028825" y="4502468"/>
                        <a:pt x="2031683" y="4503420"/>
                        <a:pt x="2034540" y="4505325"/>
                      </a:cubicBezTo>
                      <a:cubicBezTo>
                        <a:pt x="2035493" y="4505325"/>
                        <a:pt x="2036445" y="4506278"/>
                        <a:pt x="2038350" y="4506278"/>
                      </a:cubicBezTo>
                      <a:cubicBezTo>
                        <a:pt x="2041208" y="4507230"/>
                        <a:pt x="2044065" y="4508183"/>
                        <a:pt x="2046923" y="4509135"/>
                      </a:cubicBezTo>
                      <a:cubicBezTo>
                        <a:pt x="2047875" y="4509135"/>
                        <a:pt x="2048828" y="4510088"/>
                        <a:pt x="2049780" y="4510088"/>
                      </a:cubicBezTo>
                      <a:cubicBezTo>
                        <a:pt x="2052638" y="4511040"/>
                        <a:pt x="2056448" y="4511040"/>
                        <a:pt x="2059305" y="4511993"/>
                      </a:cubicBezTo>
                      <a:cubicBezTo>
                        <a:pt x="2060258" y="4511993"/>
                        <a:pt x="2061210" y="4511993"/>
                        <a:pt x="2062163" y="4511993"/>
                      </a:cubicBezTo>
                      <a:cubicBezTo>
                        <a:pt x="2065973" y="4511993"/>
                        <a:pt x="2070735" y="4512945"/>
                        <a:pt x="2074545" y="4512945"/>
                      </a:cubicBezTo>
                      <a:cubicBezTo>
                        <a:pt x="2078355" y="4512945"/>
                        <a:pt x="2083118" y="4512945"/>
                        <a:pt x="2086928" y="4511993"/>
                      </a:cubicBezTo>
                      <a:cubicBezTo>
                        <a:pt x="2087880" y="4511993"/>
                        <a:pt x="2088833" y="4511993"/>
                        <a:pt x="2089785" y="4511993"/>
                      </a:cubicBezTo>
                      <a:cubicBezTo>
                        <a:pt x="2092643" y="4511993"/>
                        <a:pt x="2096453" y="4511040"/>
                        <a:pt x="2099310" y="4510088"/>
                      </a:cubicBezTo>
                      <a:cubicBezTo>
                        <a:pt x="2100263" y="4510088"/>
                        <a:pt x="2101215" y="4509135"/>
                        <a:pt x="2102168" y="4509135"/>
                      </a:cubicBezTo>
                      <a:cubicBezTo>
                        <a:pt x="2105025" y="4508183"/>
                        <a:pt x="2107883" y="4507230"/>
                        <a:pt x="2110740" y="4506278"/>
                      </a:cubicBezTo>
                      <a:cubicBezTo>
                        <a:pt x="2111693" y="4506278"/>
                        <a:pt x="2112645" y="4505325"/>
                        <a:pt x="2114550" y="4505325"/>
                      </a:cubicBezTo>
                      <a:cubicBezTo>
                        <a:pt x="2117408" y="4504373"/>
                        <a:pt x="2120265" y="4503420"/>
                        <a:pt x="2123123" y="4501515"/>
                      </a:cubicBezTo>
                      <a:cubicBezTo>
                        <a:pt x="2124075" y="4501515"/>
                        <a:pt x="2124075" y="4501515"/>
                        <a:pt x="2125028" y="4500563"/>
                      </a:cubicBezTo>
                      <a:lnTo>
                        <a:pt x="4090035" y="3548063"/>
                      </a:lnTo>
                      <a:cubicBezTo>
                        <a:pt x="4129088" y="3529013"/>
                        <a:pt x="4154805" y="3489008"/>
                        <a:pt x="4154805" y="3445193"/>
                      </a:cubicBezTo>
                      <a:lnTo>
                        <a:pt x="4154805" y="1066800"/>
                      </a:lnTo>
                      <a:cubicBezTo>
                        <a:pt x="4152900" y="1065848"/>
                        <a:pt x="4152900" y="1064895"/>
                        <a:pt x="4152900" y="1063943"/>
                      </a:cubicBezTo>
                      <a:close/>
                      <a:moveTo>
                        <a:pt x="2073593" y="240983"/>
                      </a:moveTo>
                      <a:lnTo>
                        <a:pt x="3772853" y="1064895"/>
                      </a:lnTo>
                      <a:lnTo>
                        <a:pt x="3147060" y="1368743"/>
                      </a:lnTo>
                      <a:lnTo>
                        <a:pt x="1447800" y="544830"/>
                      </a:lnTo>
                      <a:lnTo>
                        <a:pt x="2073593" y="240983"/>
                      </a:lnTo>
                      <a:close/>
                      <a:moveTo>
                        <a:pt x="2073593" y="1888808"/>
                      </a:moveTo>
                      <a:lnTo>
                        <a:pt x="374333" y="1064895"/>
                      </a:lnTo>
                      <a:lnTo>
                        <a:pt x="1185863" y="671513"/>
                      </a:lnTo>
                      <a:lnTo>
                        <a:pt x="2885123" y="1495425"/>
                      </a:lnTo>
                      <a:lnTo>
                        <a:pt x="2073593" y="1888808"/>
                      </a:lnTo>
                      <a:close/>
                      <a:moveTo>
                        <a:pt x="228600" y="1248728"/>
                      </a:moveTo>
                      <a:lnTo>
                        <a:pt x="1959293" y="2087880"/>
                      </a:lnTo>
                      <a:lnTo>
                        <a:pt x="1959293" y="4214813"/>
                      </a:lnTo>
                      <a:lnTo>
                        <a:pt x="228600" y="3375660"/>
                      </a:lnTo>
                      <a:lnTo>
                        <a:pt x="228600" y="1248728"/>
                      </a:lnTo>
                      <a:close/>
                      <a:moveTo>
                        <a:pt x="2187893" y="4214813"/>
                      </a:moveTo>
                      <a:lnTo>
                        <a:pt x="2187893" y="2087880"/>
                      </a:lnTo>
                      <a:lnTo>
                        <a:pt x="3000375" y="1693545"/>
                      </a:lnTo>
                      <a:lnTo>
                        <a:pt x="3000375" y="2249805"/>
                      </a:lnTo>
                      <a:cubicBezTo>
                        <a:pt x="3000375" y="2312670"/>
                        <a:pt x="3051810" y="2364105"/>
                        <a:pt x="3114675" y="2364105"/>
                      </a:cubicBezTo>
                      <a:cubicBezTo>
                        <a:pt x="3177540" y="2364105"/>
                        <a:pt x="3228975" y="2312670"/>
                        <a:pt x="3228975" y="2249805"/>
                      </a:cubicBezTo>
                      <a:lnTo>
                        <a:pt x="3228975" y="1582103"/>
                      </a:lnTo>
                      <a:lnTo>
                        <a:pt x="3924300" y="1244918"/>
                      </a:lnTo>
                      <a:lnTo>
                        <a:pt x="3924300" y="3371850"/>
                      </a:lnTo>
                      <a:lnTo>
                        <a:pt x="2187893" y="4214813"/>
                      </a:lnTo>
                      <a:close/>
                    </a:path>
                  </a:pathLst>
                </a:custGeom>
                <a:solidFill>
                  <a:srgbClr val="D83B01"/>
                </a:solidFill>
                <a:ln w="9525" cap="flat">
                  <a:noFill/>
                  <a:prstDash val="solid"/>
                  <a:miter/>
                </a:ln>
              </p:spPr>
              <p:txBody>
                <a:bodyPr rtlCol="0" anchor="ctr"/>
                <a:lstStyle/>
                <a:p>
                  <a:endParaRPr lang="en-US" dirty="0"/>
                </a:p>
              </p:txBody>
            </p:sp>
          </p:grpSp>
          <p:pic>
            <p:nvPicPr>
              <p:cNvPr id="86" name="Picture 2">
                <a:extLst>
                  <a:ext uri="{FF2B5EF4-FFF2-40B4-BE49-F238E27FC236}">
                    <a16:creationId xmlns:a16="http://schemas.microsoft.com/office/drawing/2014/main" id="{20F677D7-7C87-4CE8-92EF-F97D6D906C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982613">
                <a:off x="9723087" y="4316767"/>
                <a:ext cx="643281" cy="279827"/>
              </a:xfrm>
              <a:prstGeom prst="rect">
                <a:avLst/>
              </a:prstGeom>
              <a:noFill/>
              <a:extLst>
                <a:ext uri="{909E8E84-426E-40DD-AFC4-6F175D3DCCD1}">
                  <a14:hiddenFill xmlns:a14="http://schemas.microsoft.com/office/drawing/2010/main">
                    <a:solidFill>
                      <a:srgbClr val="FFFFFF"/>
                    </a:solidFill>
                  </a14:hiddenFill>
                </a:ext>
              </a:extLst>
            </p:spPr>
          </p:pic>
        </p:grpSp>
        <p:pic>
          <p:nvPicPr>
            <p:cNvPr id="102" name="Graphic 101">
              <a:extLst>
                <a:ext uri="{FF2B5EF4-FFF2-40B4-BE49-F238E27FC236}">
                  <a16:creationId xmlns:a16="http://schemas.microsoft.com/office/drawing/2014/main" id="{77F7CAEA-70DF-4F32-95BE-97B52CD858D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75488" y="2727211"/>
              <a:ext cx="700309" cy="700309"/>
            </a:xfrm>
            <a:prstGeom prst="rect">
              <a:avLst/>
            </a:prstGeom>
          </p:spPr>
        </p:pic>
      </p:grpSp>
    </p:spTree>
    <p:extLst>
      <p:ext uri="{BB962C8B-B14F-4D97-AF65-F5344CB8AC3E}">
        <p14:creationId xmlns:p14="http://schemas.microsoft.com/office/powerpoint/2010/main" val="285096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3" y="457200"/>
            <a:ext cx="11018520" cy="553998"/>
          </a:xfrm>
        </p:spPr>
        <p:txBody>
          <a:bodyPr/>
          <a:lstStyle/>
          <a:p>
            <a:r>
              <a:rPr lang="en-US" dirty="0"/>
              <a:t>SharePoint Library Components</a:t>
            </a:r>
          </a:p>
        </p:txBody>
      </p:sp>
      <p:sp>
        <p:nvSpPr>
          <p:cNvPr id="6" name="Text Placeholder 5"/>
          <p:cNvSpPr>
            <a:spLocks noGrp="1"/>
          </p:cNvSpPr>
          <p:nvPr>
            <p:ph type="body" sz="quarter" idx="10"/>
          </p:nvPr>
        </p:nvSpPr>
        <p:spPr>
          <a:xfrm>
            <a:off x="858951" y="1117848"/>
            <a:ext cx="11018520" cy="430887"/>
          </a:xfrm>
        </p:spPr>
        <p:txBody>
          <a:bodyPr/>
          <a:lstStyle/>
          <a:p>
            <a:r>
              <a:rPr lang="en-US" dirty="0">
                <a:solidFill>
                  <a:srgbClr val="D83B01"/>
                </a:solidFill>
              </a:rPr>
              <a:t>Challenges without Library Components?</a:t>
            </a:r>
          </a:p>
        </p:txBody>
      </p:sp>
      <p:grpSp>
        <p:nvGrpSpPr>
          <p:cNvPr id="2" name="Group 1">
            <a:extLst>
              <a:ext uri="{FF2B5EF4-FFF2-40B4-BE49-F238E27FC236}">
                <a16:creationId xmlns:a16="http://schemas.microsoft.com/office/drawing/2014/main" id="{D64ACB1C-0821-4284-A059-870D04924FE6}"/>
              </a:ext>
            </a:extLst>
          </p:cNvPr>
          <p:cNvGrpSpPr/>
          <p:nvPr/>
        </p:nvGrpSpPr>
        <p:grpSpPr>
          <a:xfrm>
            <a:off x="2340963" y="2741319"/>
            <a:ext cx="7510074" cy="2739909"/>
            <a:chOff x="2231463" y="2741319"/>
            <a:chExt cx="7510074" cy="2739909"/>
          </a:xfrm>
        </p:grpSpPr>
        <p:grpSp>
          <p:nvGrpSpPr>
            <p:cNvPr id="54" name="Group 53">
              <a:extLst>
                <a:ext uri="{FF2B5EF4-FFF2-40B4-BE49-F238E27FC236}">
                  <a16:creationId xmlns:a16="http://schemas.microsoft.com/office/drawing/2014/main" id="{D76B41A5-4F97-418B-B30A-D76C71973B21}"/>
                </a:ext>
              </a:extLst>
            </p:cNvPr>
            <p:cNvGrpSpPr/>
            <p:nvPr/>
          </p:nvGrpSpPr>
          <p:grpSpPr>
            <a:xfrm rot="16200000">
              <a:off x="5781498" y="3840945"/>
              <a:ext cx="367183" cy="1031572"/>
              <a:chOff x="5508054" y="3100480"/>
              <a:chExt cx="500899" cy="1075306"/>
            </a:xfrm>
            <a:solidFill>
              <a:srgbClr val="D83B01"/>
            </a:solidFill>
          </p:grpSpPr>
          <p:sp>
            <p:nvSpPr>
              <p:cNvPr id="55" name="Freeform: Shape 54">
                <a:extLst>
                  <a:ext uri="{FF2B5EF4-FFF2-40B4-BE49-F238E27FC236}">
                    <a16:creationId xmlns:a16="http://schemas.microsoft.com/office/drawing/2014/main" id="{D7A03534-A824-49B6-989D-523CCC2688AB}"/>
                  </a:ext>
                </a:extLst>
              </p:cNvPr>
              <p:cNvSpPr/>
              <p:nvPr/>
            </p:nvSpPr>
            <p:spPr>
              <a:xfrm>
                <a:off x="5696566" y="3100480"/>
                <a:ext cx="140573" cy="1075306"/>
              </a:xfrm>
              <a:custGeom>
                <a:avLst/>
                <a:gdLst>
                  <a:gd name="connsiteX0" fmla="*/ 72364 w 140573"/>
                  <a:gd name="connsiteY0" fmla="*/ 1083067 h 1075305"/>
                  <a:gd name="connsiteX1" fmla="*/ 0 w 140573"/>
                  <a:gd name="connsiteY1" fmla="*/ 1010865 h 1075305"/>
                  <a:gd name="connsiteX2" fmla="*/ 0 w 140573"/>
                  <a:gd name="connsiteY2" fmla="*/ 72198 h 1075305"/>
                  <a:gd name="connsiteX3" fmla="*/ 72364 w 140573"/>
                  <a:gd name="connsiteY3" fmla="*/ 0 h 1075305"/>
                  <a:gd name="connsiteX4" fmla="*/ 144720 w 140573"/>
                  <a:gd name="connsiteY4" fmla="*/ 72198 h 1075305"/>
                  <a:gd name="connsiteX5" fmla="*/ 144720 w 140573"/>
                  <a:gd name="connsiteY5" fmla="*/ 1010865 h 1075305"/>
                  <a:gd name="connsiteX6" fmla="*/ 72364 w 140573"/>
                  <a:gd name="connsiteY6" fmla="*/ 1083067 h 107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573" h="1075305">
                    <a:moveTo>
                      <a:pt x="72364" y="1083067"/>
                    </a:moveTo>
                    <a:cubicBezTo>
                      <a:pt x="32402" y="1083067"/>
                      <a:pt x="0" y="1050745"/>
                      <a:pt x="0" y="1010865"/>
                    </a:cubicBezTo>
                    <a:lnTo>
                      <a:pt x="0" y="72198"/>
                    </a:lnTo>
                    <a:cubicBezTo>
                      <a:pt x="0" y="32325"/>
                      <a:pt x="32402" y="0"/>
                      <a:pt x="72364" y="0"/>
                    </a:cubicBezTo>
                    <a:cubicBezTo>
                      <a:pt x="112326" y="0"/>
                      <a:pt x="144720" y="32325"/>
                      <a:pt x="144720" y="72198"/>
                    </a:cubicBezTo>
                    <a:lnTo>
                      <a:pt x="144720" y="1010865"/>
                    </a:lnTo>
                    <a:cubicBezTo>
                      <a:pt x="144720" y="1050745"/>
                      <a:pt x="112326" y="1083067"/>
                      <a:pt x="72364" y="1083067"/>
                    </a:cubicBezTo>
                    <a:close/>
                  </a:path>
                </a:pathLst>
              </a:custGeom>
              <a:grpFill/>
              <a:ln w="7809" cap="flat">
                <a:noFill/>
                <a:prstDash val="solid"/>
                <a:miter/>
              </a:ln>
            </p:spPr>
            <p:txBody>
              <a:bodyPr rtlCol="0" anchor="ctr"/>
              <a:lstStyle/>
              <a:p>
                <a:endParaRPr lang="en-US" u="sng">
                  <a:solidFill>
                    <a:srgbClr val="D83B01"/>
                  </a:solidFill>
                </a:endParaRPr>
              </a:p>
            </p:txBody>
          </p:sp>
          <p:sp>
            <p:nvSpPr>
              <p:cNvPr id="56" name="Freeform: Shape 55">
                <a:extLst>
                  <a:ext uri="{FF2B5EF4-FFF2-40B4-BE49-F238E27FC236}">
                    <a16:creationId xmlns:a16="http://schemas.microsoft.com/office/drawing/2014/main" id="{801D5BF4-1B2A-4C04-BAFF-089D12E3D9CA}"/>
                  </a:ext>
                </a:extLst>
              </p:cNvPr>
              <p:cNvSpPr/>
              <p:nvPr/>
            </p:nvSpPr>
            <p:spPr>
              <a:xfrm>
                <a:off x="5508054" y="3894725"/>
                <a:ext cx="328004" cy="280515"/>
              </a:xfrm>
              <a:custGeom>
                <a:avLst/>
                <a:gdLst>
                  <a:gd name="connsiteX0" fmla="*/ 260813 w 328004"/>
                  <a:gd name="connsiteY0" fmla="*/ 285323 h 280514"/>
                  <a:gd name="connsiteX1" fmla="*/ 217494 w 328004"/>
                  <a:gd name="connsiteY1" fmla="*/ 270892 h 280514"/>
                  <a:gd name="connsiteX2" fmla="*/ 28961 w 328004"/>
                  <a:gd name="connsiteY2" fmla="*/ 129996 h 280514"/>
                  <a:gd name="connsiteX3" fmla="*/ 14443 w 328004"/>
                  <a:gd name="connsiteY3" fmla="*/ 28917 h 280514"/>
                  <a:gd name="connsiteX4" fmla="*/ 115758 w 328004"/>
                  <a:gd name="connsiteY4" fmla="*/ 14424 h 280514"/>
                  <a:gd name="connsiteX5" fmla="*/ 304251 w 328004"/>
                  <a:gd name="connsiteY5" fmla="*/ 155320 h 280514"/>
                  <a:gd name="connsiteX6" fmla="*/ 318776 w 328004"/>
                  <a:gd name="connsiteY6" fmla="*/ 256407 h 280514"/>
                  <a:gd name="connsiteX7" fmla="*/ 260813 w 328004"/>
                  <a:gd name="connsiteY7" fmla="*/ 285323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04" h="280514">
                    <a:moveTo>
                      <a:pt x="260813" y="285323"/>
                    </a:moveTo>
                    <a:cubicBezTo>
                      <a:pt x="245710" y="285323"/>
                      <a:pt x="230489" y="280601"/>
                      <a:pt x="217494" y="270892"/>
                    </a:cubicBezTo>
                    <a:lnTo>
                      <a:pt x="28961" y="129996"/>
                    </a:lnTo>
                    <a:cubicBezTo>
                      <a:pt x="-3003" y="106074"/>
                      <a:pt x="-9501" y="60810"/>
                      <a:pt x="14443" y="28917"/>
                    </a:cubicBezTo>
                    <a:cubicBezTo>
                      <a:pt x="38419" y="-2984"/>
                      <a:pt x="83754" y="-9498"/>
                      <a:pt x="115758" y="14424"/>
                    </a:cubicBezTo>
                    <a:lnTo>
                      <a:pt x="304251" y="155320"/>
                    </a:lnTo>
                    <a:cubicBezTo>
                      <a:pt x="336254" y="179218"/>
                      <a:pt x="342752" y="224475"/>
                      <a:pt x="318776" y="256407"/>
                    </a:cubicBezTo>
                    <a:cubicBezTo>
                      <a:pt x="304586" y="275341"/>
                      <a:pt x="282837" y="285323"/>
                      <a:pt x="260813" y="285323"/>
                    </a:cubicBezTo>
                    <a:close/>
                  </a:path>
                </a:pathLst>
              </a:custGeom>
              <a:grpFill/>
              <a:ln w="7809" cap="flat">
                <a:noFill/>
                <a:prstDash val="solid"/>
                <a:miter/>
              </a:ln>
            </p:spPr>
            <p:txBody>
              <a:bodyPr rtlCol="0" anchor="ctr"/>
              <a:lstStyle/>
              <a:p>
                <a:endParaRPr lang="en-US" u="sng">
                  <a:solidFill>
                    <a:srgbClr val="D83B01"/>
                  </a:solidFill>
                </a:endParaRPr>
              </a:p>
            </p:txBody>
          </p:sp>
          <p:sp>
            <p:nvSpPr>
              <p:cNvPr id="57" name="Freeform: Shape 56">
                <a:extLst>
                  <a:ext uri="{FF2B5EF4-FFF2-40B4-BE49-F238E27FC236}">
                    <a16:creationId xmlns:a16="http://schemas.microsoft.com/office/drawing/2014/main" id="{D1F50DE8-F9E2-4416-90BF-B5F0956AE357}"/>
                  </a:ext>
                </a:extLst>
              </p:cNvPr>
              <p:cNvSpPr/>
              <p:nvPr/>
            </p:nvSpPr>
            <p:spPr>
              <a:xfrm>
                <a:off x="5696568" y="3894725"/>
                <a:ext cx="312385" cy="280515"/>
              </a:xfrm>
              <a:custGeom>
                <a:avLst/>
                <a:gdLst>
                  <a:gd name="connsiteX0" fmla="*/ 72425 w 312384"/>
                  <a:gd name="connsiteY0" fmla="*/ 285324 h 280514"/>
                  <a:gd name="connsiteX1" fmla="*/ 16258 w 312384"/>
                  <a:gd name="connsiteY1" fmla="*/ 258721 h 280514"/>
                  <a:gd name="connsiteX2" fmla="*/ 26660 w 312384"/>
                  <a:gd name="connsiteY2" fmla="*/ 157121 h 280514"/>
                  <a:gd name="connsiteX3" fmla="*/ 199971 w 312384"/>
                  <a:gd name="connsiteY3" fmla="*/ 16224 h 280514"/>
                  <a:gd name="connsiteX4" fmla="*/ 301801 w 312384"/>
                  <a:gd name="connsiteY4" fmla="*/ 26603 h 280514"/>
                  <a:gd name="connsiteX5" fmla="*/ 291399 w 312384"/>
                  <a:gd name="connsiteY5" fmla="*/ 128173 h 280514"/>
                  <a:gd name="connsiteX6" fmla="*/ 118087 w 312384"/>
                  <a:gd name="connsiteY6" fmla="*/ 269100 h 280514"/>
                  <a:gd name="connsiteX7" fmla="*/ 72425 w 312384"/>
                  <a:gd name="connsiteY7" fmla="*/ 285324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384" h="280514">
                    <a:moveTo>
                      <a:pt x="72425" y="285324"/>
                    </a:moveTo>
                    <a:cubicBezTo>
                      <a:pt x="51401" y="285324"/>
                      <a:pt x="30565" y="276222"/>
                      <a:pt x="16258" y="258721"/>
                    </a:cubicBezTo>
                    <a:cubicBezTo>
                      <a:pt x="-8967" y="227795"/>
                      <a:pt x="-4336" y="182320"/>
                      <a:pt x="26660" y="157121"/>
                    </a:cubicBezTo>
                    <a:lnTo>
                      <a:pt x="199971" y="16224"/>
                    </a:lnTo>
                    <a:cubicBezTo>
                      <a:pt x="230960" y="-8952"/>
                      <a:pt x="276537" y="-4323"/>
                      <a:pt x="301801" y="26603"/>
                    </a:cubicBezTo>
                    <a:cubicBezTo>
                      <a:pt x="327026" y="57499"/>
                      <a:pt x="322387" y="102997"/>
                      <a:pt x="291399" y="128173"/>
                    </a:cubicBezTo>
                    <a:lnTo>
                      <a:pt x="118087" y="269100"/>
                    </a:lnTo>
                    <a:cubicBezTo>
                      <a:pt x="104639" y="279994"/>
                      <a:pt x="88466" y="285324"/>
                      <a:pt x="72425" y="285324"/>
                    </a:cubicBezTo>
                    <a:close/>
                  </a:path>
                </a:pathLst>
              </a:custGeom>
              <a:grpFill/>
              <a:ln w="7809" cap="flat">
                <a:noFill/>
                <a:prstDash val="solid"/>
                <a:miter/>
              </a:ln>
            </p:spPr>
            <p:txBody>
              <a:bodyPr rtlCol="0" anchor="ctr"/>
              <a:lstStyle/>
              <a:p>
                <a:endParaRPr lang="en-US" u="sng">
                  <a:solidFill>
                    <a:srgbClr val="D83B01"/>
                  </a:solidFill>
                </a:endParaRPr>
              </a:p>
            </p:txBody>
          </p:sp>
        </p:grpSp>
        <p:sp>
          <p:nvSpPr>
            <p:cNvPr id="58" name="Title 8">
              <a:extLst>
                <a:ext uri="{FF2B5EF4-FFF2-40B4-BE49-F238E27FC236}">
                  <a16:creationId xmlns:a16="http://schemas.microsoft.com/office/drawing/2014/main" id="{C6524EC5-89CE-4687-9542-0FF18743350F}"/>
                </a:ext>
              </a:extLst>
            </p:cNvPr>
            <p:cNvSpPr txBox="1">
              <a:spLocks/>
            </p:cNvSpPr>
            <p:nvPr/>
          </p:nvSpPr>
          <p:spPr>
            <a:xfrm>
              <a:off x="2231463" y="2769334"/>
              <a:ext cx="2505518" cy="1393567"/>
            </a:xfrm>
            <a:prstGeom prst="rect">
              <a:avLst/>
            </a:prstGeom>
          </p:spPr>
          <p:txBody>
            <a:bodyPr/>
            <a:lstStyle>
              <a:lvl1pPr algn="ctr" defTabSz="1219170" rtl="0" eaLnBrk="1" latinLnBrk="0" hangingPunct="1">
                <a:lnSpc>
                  <a:spcPct val="86000"/>
                </a:lnSpc>
                <a:spcBef>
                  <a:spcPct val="0"/>
                </a:spcBef>
                <a:buNone/>
                <a:defRPr sz="2800" kern="800" spc="-53">
                  <a:solidFill>
                    <a:schemeClr val="tx1"/>
                  </a:solidFill>
                  <a:latin typeface="+mj-lt"/>
                  <a:ea typeface="+mj-ea"/>
                  <a:cs typeface="+mj-cs"/>
                </a:defRPr>
              </a:lvl1pPr>
            </a:lstStyle>
            <a:p>
              <a:pPr>
                <a:lnSpc>
                  <a:spcPct val="89000"/>
                </a:lnSpc>
              </a:pPr>
              <a:r>
                <a:rPr lang="en-US" sz="2500" dirty="0">
                  <a:latin typeface="Calibri" panose="020F0502020204030204" pitchFamily="34" charset="0"/>
                  <a:cs typeface="Calibri" panose="020F0502020204030204" pitchFamily="34" charset="0"/>
                </a:rPr>
                <a:t>Web Part</a:t>
              </a:r>
            </a:p>
            <a:p>
              <a:pPr>
                <a:lnSpc>
                  <a:spcPct val="89000"/>
                </a:lnSpc>
                <a:spcAft>
                  <a:spcPts val="700"/>
                </a:spcAft>
              </a:pPr>
              <a:r>
                <a:rPr lang="en-US" sz="2500" dirty="0">
                  <a:latin typeface="Calibri" panose="020F0502020204030204" pitchFamily="34" charset="0"/>
                  <a:cs typeface="Calibri" panose="020F0502020204030204" pitchFamily="34" charset="0"/>
                </a:rPr>
                <a:t>Bundle(s)</a:t>
              </a:r>
            </a:p>
          </p:txBody>
        </p:sp>
        <p:grpSp>
          <p:nvGrpSpPr>
            <p:cNvPr id="59" name="Group 58">
              <a:extLst>
                <a:ext uri="{FF2B5EF4-FFF2-40B4-BE49-F238E27FC236}">
                  <a16:creationId xmlns:a16="http://schemas.microsoft.com/office/drawing/2014/main" id="{150CB6F7-358E-447C-81DE-CB79C2AB6872}"/>
                </a:ext>
              </a:extLst>
            </p:cNvPr>
            <p:cNvGrpSpPr/>
            <p:nvPr/>
          </p:nvGrpSpPr>
          <p:grpSpPr>
            <a:xfrm>
              <a:off x="7236019" y="2741319"/>
              <a:ext cx="2505518" cy="2739909"/>
              <a:chOff x="6340980" y="2741319"/>
              <a:chExt cx="2505518" cy="2739909"/>
            </a:xfrm>
          </p:grpSpPr>
          <p:pic>
            <p:nvPicPr>
              <p:cNvPr id="60" name="Picture 4" descr="jQuery">
                <a:extLst>
                  <a:ext uri="{FF2B5EF4-FFF2-40B4-BE49-F238E27FC236}">
                    <a16:creationId xmlns:a16="http://schemas.microsoft.com/office/drawing/2014/main" id="{05F27D92-3780-4F98-9999-262C2E99905C}"/>
                  </a:ext>
                </a:extLst>
              </p:cNvPr>
              <p:cNvPicPr>
                <a:picLocks noChangeAspect="1" noChangeArrowheads="1"/>
              </p:cNvPicPr>
              <p:nvPr/>
            </p:nvPicPr>
            <p:blipFill>
              <a:blip r:embed="rId3"/>
              <a:srcRect/>
              <a:stretch/>
            </p:blipFill>
            <p:spPr bwMode="auto">
              <a:xfrm>
                <a:off x="7043926" y="4351174"/>
                <a:ext cx="1130054" cy="1130054"/>
              </a:xfrm>
              <a:prstGeom prst="rect">
                <a:avLst/>
              </a:prstGeom>
              <a:noFill/>
              <a:extLst>
                <a:ext uri="{909E8E84-426E-40DD-AFC4-6F175D3DCCD1}">
                  <a14:hiddenFill xmlns:a14="http://schemas.microsoft.com/office/drawing/2010/main">
                    <a:solidFill>
                      <a:srgbClr val="FFFFFF"/>
                    </a:solidFill>
                  </a14:hiddenFill>
                </a:ext>
              </a:extLst>
            </p:spPr>
          </p:pic>
          <p:sp>
            <p:nvSpPr>
              <p:cNvPr id="62" name="Title 8">
                <a:extLst>
                  <a:ext uri="{FF2B5EF4-FFF2-40B4-BE49-F238E27FC236}">
                    <a16:creationId xmlns:a16="http://schemas.microsoft.com/office/drawing/2014/main" id="{8BD982D9-50C7-4F52-BC3F-BFE862FA1AA5}"/>
                  </a:ext>
                </a:extLst>
              </p:cNvPr>
              <p:cNvSpPr txBox="1">
                <a:spLocks/>
              </p:cNvSpPr>
              <p:nvPr/>
            </p:nvSpPr>
            <p:spPr>
              <a:xfrm>
                <a:off x="6340980" y="2741319"/>
                <a:ext cx="2505518" cy="1393567"/>
              </a:xfrm>
              <a:prstGeom prst="rect">
                <a:avLst/>
              </a:prstGeom>
            </p:spPr>
            <p:txBody>
              <a:bodyPr/>
              <a:lstStyle>
                <a:lvl1pPr algn="ctr" defTabSz="1219170" rtl="0" eaLnBrk="1" latinLnBrk="0" hangingPunct="1">
                  <a:lnSpc>
                    <a:spcPct val="86000"/>
                  </a:lnSpc>
                  <a:spcBef>
                    <a:spcPct val="0"/>
                  </a:spcBef>
                  <a:buNone/>
                  <a:defRPr sz="2800" kern="800" spc="-53">
                    <a:solidFill>
                      <a:schemeClr val="tx1"/>
                    </a:solidFill>
                    <a:latin typeface="+mj-lt"/>
                    <a:ea typeface="+mj-ea"/>
                    <a:cs typeface="+mj-cs"/>
                  </a:defRPr>
                </a:lvl1pPr>
              </a:lstStyle>
              <a:p>
                <a:pPr>
                  <a:lnSpc>
                    <a:spcPct val="89000"/>
                  </a:lnSpc>
                </a:pPr>
                <a:r>
                  <a:rPr lang="en-US" sz="2500" dirty="0">
                    <a:latin typeface="Calibri" panose="020F0502020204030204" pitchFamily="34" charset="0"/>
                    <a:cs typeface="Calibri" panose="020F0502020204030204" pitchFamily="34" charset="0"/>
                  </a:rPr>
                  <a:t>External</a:t>
                </a:r>
              </a:p>
              <a:p>
                <a:pPr>
                  <a:lnSpc>
                    <a:spcPct val="89000"/>
                  </a:lnSpc>
                </a:pPr>
                <a:r>
                  <a:rPr lang="en-US" sz="2500" dirty="0">
                    <a:latin typeface="Calibri" panose="020F0502020204030204" pitchFamily="34" charset="0"/>
                    <a:cs typeface="Calibri" panose="020F0502020204030204" pitchFamily="34" charset="0"/>
                  </a:rPr>
                  <a:t>CDN, SP Lib, Etc.</a:t>
                </a:r>
              </a:p>
            </p:txBody>
          </p:sp>
        </p:grpSp>
        <p:grpSp>
          <p:nvGrpSpPr>
            <p:cNvPr id="63" name="Group 62">
              <a:extLst>
                <a:ext uri="{FF2B5EF4-FFF2-40B4-BE49-F238E27FC236}">
                  <a16:creationId xmlns:a16="http://schemas.microsoft.com/office/drawing/2014/main" id="{CCBB1F13-321E-4E22-B444-B4CF2A37FCFC}"/>
                </a:ext>
              </a:extLst>
            </p:cNvPr>
            <p:cNvGrpSpPr/>
            <p:nvPr/>
          </p:nvGrpSpPr>
          <p:grpSpPr>
            <a:xfrm>
              <a:off x="2633166" y="3681028"/>
              <a:ext cx="1640314" cy="1547095"/>
              <a:chOff x="2508636" y="3535618"/>
              <a:chExt cx="1891756" cy="1784247"/>
            </a:xfrm>
            <a:solidFill>
              <a:srgbClr val="D83B01"/>
            </a:solidFill>
          </p:grpSpPr>
          <p:sp>
            <p:nvSpPr>
              <p:cNvPr id="64" name="Freeform: Shape 63">
                <a:extLst>
                  <a:ext uri="{FF2B5EF4-FFF2-40B4-BE49-F238E27FC236}">
                    <a16:creationId xmlns:a16="http://schemas.microsoft.com/office/drawing/2014/main" id="{FF3D80F2-C298-4EEB-B238-26465C9174DD}"/>
                  </a:ext>
                </a:extLst>
              </p:cNvPr>
              <p:cNvSpPr/>
              <p:nvPr/>
            </p:nvSpPr>
            <p:spPr>
              <a:xfrm>
                <a:off x="2508636" y="3535618"/>
                <a:ext cx="809827" cy="923959"/>
              </a:xfrm>
              <a:custGeom>
                <a:avLst/>
                <a:gdLst>
                  <a:gd name="connsiteX0" fmla="*/ 4152900 w 4152900"/>
                  <a:gd name="connsiteY0" fmla="*/ 1063943 h 4505325"/>
                  <a:gd name="connsiteX1" fmla="*/ 4141470 w 4152900"/>
                  <a:gd name="connsiteY1" fmla="*/ 1013460 h 4505325"/>
                  <a:gd name="connsiteX2" fmla="*/ 4064318 w 4152900"/>
                  <a:gd name="connsiteY2" fmla="*/ 952500 h 4505325"/>
                  <a:gd name="connsiteX3" fmla="*/ 2124075 w 4152900"/>
                  <a:gd name="connsiteY3" fmla="*/ 11430 h 4505325"/>
                  <a:gd name="connsiteX4" fmla="*/ 2024063 w 4152900"/>
                  <a:gd name="connsiteY4" fmla="*/ 11430 h 4505325"/>
                  <a:gd name="connsiteX5" fmla="*/ 64770 w 4152900"/>
                  <a:gd name="connsiteY5" fmla="*/ 961073 h 4505325"/>
                  <a:gd name="connsiteX6" fmla="*/ 0 w 4152900"/>
                  <a:gd name="connsiteY6" fmla="*/ 1060133 h 4505325"/>
                  <a:gd name="connsiteX7" fmla="*/ 0 w 4152900"/>
                  <a:gd name="connsiteY7" fmla="*/ 1061085 h 4505325"/>
                  <a:gd name="connsiteX8" fmla="*/ 0 w 4152900"/>
                  <a:gd name="connsiteY8" fmla="*/ 1064895 h 4505325"/>
                  <a:gd name="connsiteX9" fmla="*/ 0 w 4152900"/>
                  <a:gd name="connsiteY9" fmla="*/ 3448050 h 4505325"/>
                  <a:gd name="connsiteX10" fmla="*/ 64770 w 4152900"/>
                  <a:gd name="connsiteY10" fmla="*/ 3550920 h 4505325"/>
                  <a:gd name="connsiteX11" fmla="*/ 2024063 w 4152900"/>
                  <a:gd name="connsiteY11" fmla="*/ 4500563 h 4505325"/>
                  <a:gd name="connsiteX12" fmla="*/ 2025968 w 4152900"/>
                  <a:gd name="connsiteY12" fmla="*/ 4501515 h 4505325"/>
                  <a:gd name="connsiteX13" fmla="*/ 2034540 w 4152900"/>
                  <a:gd name="connsiteY13" fmla="*/ 4505325 h 4505325"/>
                  <a:gd name="connsiteX14" fmla="*/ 2038350 w 4152900"/>
                  <a:gd name="connsiteY14" fmla="*/ 4506278 h 4505325"/>
                  <a:gd name="connsiteX15" fmla="*/ 2046923 w 4152900"/>
                  <a:gd name="connsiteY15" fmla="*/ 4509135 h 4505325"/>
                  <a:gd name="connsiteX16" fmla="*/ 2049780 w 4152900"/>
                  <a:gd name="connsiteY16" fmla="*/ 4510088 h 4505325"/>
                  <a:gd name="connsiteX17" fmla="*/ 2059305 w 4152900"/>
                  <a:gd name="connsiteY17" fmla="*/ 4511993 h 4505325"/>
                  <a:gd name="connsiteX18" fmla="*/ 2062163 w 4152900"/>
                  <a:gd name="connsiteY18" fmla="*/ 4511993 h 4505325"/>
                  <a:gd name="connsiteX19" fmla="*/ 2074545 w 4152900"/>
                  <a:gd name="connsiteY19" fmla="*/ 4512945 h 4505325"/>
                  <a:gd name="connsiteX20" fmla="*/ 2086928 w 4152900"/>
                  <a:gd name="connsiteY20" fmla="*/ 4511993 h 4505325"/>
                  <a:gd name="connsiteX21" fmla="*/ 2089785 w 4152900"/>
                  <a:gd name="connsiteY21" fmla="*/ 4511993 h 4505325"/>
                  <a:gd name="connsiteX22" fmla="*/ 2099310 w 4152900"/>
                  <a:gd name="connsiteY22" fmla="*/ 4510088 h 4505325"/>
                  <a:gd name="connsiteX23" fmla="*/ 2102168 w 4152900"/>
                  <a:gd name="connsiteY23" fmla="*/ 4509135 h 4505325"/>
                  <a:gd name="connsiteX24" fmla="*/ 2110740 w 4152900"/>
                  <a:gd name="connsiteY24" fmla="*/ 4506278 h 4505325"/>
                  <a:gd name="connsiteX25" fmla="*/ 2114550 w 4152900"/>
                  <a:gd name="connsiteY25" fmla="*/ 4505325 h 4505325"/>
                  <a:gd name="connsiteX26" fmla="*/ 2123123 w 4152900"/>
                  <a:gd name="connsiteY26" fmla="*/ 4501515 h 4505325"/>
                  <a:gd name="connsiteX27" fmla="*/ 2125028 w 4152900"/>
                  <a:gd name="connsiteY27" fmla="*/ 4500563 h 4505325"/>
                  <a:gd name="connsiteX28" fmla="*/ 4090035 w 4152900"/>
                  <a:gd name="connsiteY28" fmla="*/ 3548063 h 4505325"/>
                  <a:gd name="connsiteX29" fmla="*/ 4154805 w 4152900"/>
                  <a:gd name="connsiteY29" fmla="*/ 3445193 h 4505325"/>
                  <a:gd name="connsiteX30" fmla="*/ 4154805 w 4152900"/>
                  <a:gd name="connsiteY30" fmla="*/ 1066800 h 4505325"/>
                  <a:gd name="connsiteX31" fmla="*/ 4152900 w 4152900"/>
                  <a:gd name="connsiteY31" fmla="*/ 1063943 h 4505325"/>
                  <a:gd name="connsiteX32" fmla="*/ 2073593 w 4152900"/>
                  <a:gd name="connsiteY32" fmla="*/ 240983 h 4505325"/>
                  <a:gd name="connsiteX33" fmla="*/ 3772853 w 4152900"/>
                  <a:gd name="connsiteY33" fmla="*/ 1064895 h 4505325"/>
                  <a:gd name="connsiteX34" fmla="*/ 3147060 w 4152900"/>
                  <a:gd name="connsiteY34" fmla="*/ 1368743 h 4505325"/>
                  <a:gd name="connsiteX35" fmla="*/ 1447800 w 4152900"/>
                  <a:gd name="connsiteY35" fmla="*/ 544830 h 4505325"/>
                  <a:gd name="connsiteX36" fmla="*/ 2073593 w 4152900"/>
                  <a:gd name="connsiteY36" fmla="*/ 240983 h 4505325"/>
                  <a:gd name="connsiteX37" fmla="*/ 2073593 w 4152900"/>
                  <a:gd name="connsiteY37" fmla="*/ 1888808 h 4505325"/>
                  <a:gd name="connsiteX38" fmla="*/ 374333 w 4152900"/>
                  <a:gd name="connsiteY38" fmla="*/ 1064895 h 4505325"/>
                  <a:gd name="connsiteX39" fmla="*/ 1185863 w 4152900"/>
                  <a:gd name="connsiteY39" fmla="*/ 671513 h 4505325"/>
                  <a:gd name="connsiteX40" fmla="*/ 2885123 w 4152900"/>
                  <a:gd name="connsiteY40" fmla="*/ 1495425 h 4505325"/>
                  <a:gd name="connsiteX41" fmla="*/ 2073593 w 4152900"/>
                  <a:gd name="connsiteY41" fmla="*/ 1888808 h 4505325"/>
                  <a:gd name="connsiteX42" fmla="*/ 228600 w 4152900"/>
                  <a:gd name="connsiteY42" fmla="*/ 1248728 h 4505325"/>
                  <a:gd name="connsiteX43" fmla="*/ 1959293 w 4152900"/>
                  <a:gd name="connsiteY43" fmla="*/ 2087880 h 4505325"/>
                  <a:gd name="connsiteX44" fmla="*/ 1959293 w 4152900"/>
                  <a:gd name="connsiteY44" fmla="*/ 4214813 h 4505325"/>
                  <a:gd name="connsiteX45" fmla="*/ 228600 w 4152900"/>
                  <a:gd name="connsiteY45" fmla="*/ 3375660 h 4505325"/>
                  <a:gd name="connsiteX46" fmla="*/ 228600 w 4152900"/>
                  <a:gd name="connsiteY46" fmla="*/ 1248728 h 4505325"/>
                  <a:gd name="connsiteX47" fmla="*/ 2187893 w 4152900"/>
                  <a:gd name="connsiteY47" fmla="*/ 4214813 h 4505325"/>
                  <a:gd name="connsiteX48" fmla="*/ 2187893 w 4152900"/>
                  <a:gd name="connsiteY48" fmla="*/ 2087880 h 4505325"/>
                  <a:gd name="connsiteX49" fmla="*/ 3000375 w 4152900"/>
                  <a:gd name="connsiteY49" fmla="*/ 1693545 h 4505325"/>
                  <a:gd name="connsiteX50" fmla="*/ 3000375 w 4152900"/>
                  <a:gd name="connsiteY50" fmla="*/ 2249805 h 4505325"/>
                  <a:gd name="connsiteX51" fmla="*/ 3114675 w 4152900"/>
                  <a:gd name="connsiteY51" fmla="*/ 2364105 h 4505325"/>
                  <a:gd name="connsiteX52" fmla="*/ 3228975 w 4152900"/>
                  <a:gd name="connsiteY52" fmla="*/ 2249805 h 4505325"/>
                  <a:gd name="connsiteX53" fmla="*/ 3228975 w 4152900"/>
                  <a:gd name="connsiteY53" fmla="*/ 1582103 h 4505325"/>
                  <a:gd name="connsiteX54" fmla="*/ 3924300 w 4152900"/>
                  <a:gd name="connsiteY54" fmla="*/ 1244918 h 4505325"/>
                  <a:gd name="connsiteX55" fmla="*/ 3924300 w 4152900"/>
                  <a:gd name="connsiteY55" fmla="*/ 3371850 h 4505325"/>
                  <a:gd name="connsiteX56" fmla="*/ 2187893 w 4152900"/>
                  <a:gd name="connsiteY56" fmla="*/ 4214813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52900" h="4505325">
                    <a:moveTo>
                      <a:pt x="4152900" y="1063943"/>
                    </a:moveTo>
                    <a:cubicBezTo>
                      <a:pt x="4152900" y="1046798"/>
                      <a:pt x="4149090" y="1029653"/>
                      <a:pt x="4141470" y="1013460"/>
                    </a:cubicBezTo>
                    <a:cubicBezTo>
                      <a:pt x="4126230" y="981075"/>
                      <a:pt x="4096703" y="959168"/>
                      <a:pt x="4064318" y="952500"/>
                    </a:cubicBezTo>
                    <a:lnTo>
                      <a:pt x="2124075" y="11430"/>
                    </a:lnTo>
                    <a:cubicBezTo>
                      <a:pt x="2092643" y="-3810"/>
                      <a:pt x="2055495" y="-3810"/>
                      <a:pt x="2024063" y="11430"/>
                    </a:cubicBezTo>
                    <a:lnTo>
                      <a:pt x="64770" y="961073"/>
                    </a:lnTo>
                    <a:cubicBezTo>
                      <a:pt x="26670" y="979170"/>
                      <a:pt x="1905" y="1017270"/>
                      <a:pt x="0" y="1060133"/>
                    </a:cubicBezTo>
                    <a:lnTo>
                      <a:pt x="0" y="1061085"/>
                    </a:lnTo>
                    <a:cubicBezTo>
                      <a:pt x="0" y="1062038"/>
                      <a:pt x="0" y="1062990"/>
                      <a:pt x="0" y="1064895"/>
                    </a:cubicBezTo>
                    <a:lnTo>
                      <a:pt x="0" y="3448050"/>
                    </a:lnTo>
                    <a:cubicBezTo>
                      <a:pt x="0" y="3491865"/>
                      <a:pt x="24765" y="3531870"/>
                      <a:pt x="64770" y="3550920"/>
                    </a:cubicBezTo>
                    <a:lnTo>
                      <a:pt x="2024063" y="4500563"/>
                    </a:lnTo>
                    <a:cubicBezTo>
                      <a:pt x="2025015" y="4500563"/>
                      <a:pt x="2025015" y="4500563"/>
                      <a:pt x="2025968" y="4501515"/>
                    </a:cubicBezTo>
                    <a:cubicBezTo>
                      <a:pt x="2028825" y="4502468"/>
                      <a:pt x="2031683" y="4503420"/>
                      <a:pt x="2034540" y="4505325"/>
                    </a:cubicBezTo>
                    <a:cubicBezTo>
                      <a:pt x="2035493" y="4505325"/>
                      <a:pt x="2036445" y="4506278"/>
                      <a:pt x="2038350" y="4506278"/>
                    </a:cubicBezTo>
                    <a:cubicBezTo>
                      <a:pt x="2041208" y="4507230"/>
                      <a:pt x="2044065" y="4508183"/>
                      <a:pt x="2046923" y="4509135"/>
                    </a:cubicBezTo>
                    <a:cubicBezTo>
                      <a:pt x="2047875" y="4509135"/>
                      <a:pt x="2048828" y="4510088"/>
                      <a:pt x="2049780" y="4510088"/>
                    </a:cubicBezTo>
                    <a:cubicBezTo>
                      <a:pt x="2052638" y="4511040"/>
                      <a:pt x="2056448" y="4511040"/>
                      <a:pt x="2059305" y="4511993"/>
                    </a:cubicBezTo>
                    <a:cubicBezTo>
                      <a:pt x="2060258" y="4511993"/>
                      <a:pt x="2061210" y="4511993"/>
                      <a:pt x="2062163" y="4511993"/>
                    </a:cubicBezTo>
                    <a:cubicBezTo>
                      <a:pt x="2065973" y="4511993"/>
                      <a:pt x="2070735" y="4512945"/>
                      <a:pt x="2074545" y="4512945"/>
                    </a:cubicBezTo>
                    <a:cubicBezTo>
                      <a:pt x="2078355" y="4512945"/>
                      <a:pt x="2083118" y="4512945"/>
                      <a:pt x="2086928" y="4511993"/>
                    </a:cubicBezTo>
                    <a:cubicBezTo>
                      <a:pt x="2087880" y="4511993"/>
                      <a:pt x="2088833" y="4511993"/>
                      <a:pt x="2089785" y="4511993"/>
                    </a:cubicBezTo>
                    <a:cubicBezTo>
                      <a:pt x="2092643" y="4511993"/>
                      <a:pt x="2096453" y="4511040"/>
                      <a:pt x="2099310" y="4510088"/>
                    </a:cubicBezTo>
                    <a:cubicBezTo>
                      <a:pt x="2100263" y="4510088"/>
                      <a:pt x="2101215" y="4509135"/>
                      <a:pt x="2102168" y="4509135"/>
                    </a:cubicBezTo>
                    <a:cubicBezTo>
                      <a:pt x="2105025" y="4508183"/>
                      <a:pt x="2107883" y="4507230"/>
                      <a:pt x="2110740" y="4506278"/>
                    </a:cubicBezTo>
                    <a:cubicBezTo>
                      <a:pt x="2111693" y="4506278"/>
                      <a:pt x="2112645" y="4505325"/>
                      <a:pt x="2114550" y="4505325"/>
                    </a:cubicBezTo>
                    <a:cubicBezTo>
                      <a:pt x="2117408" y="4504373"/>
                      <a:pt x="2120265" y="4503420"/>
                      <a:pt x="2123123" y="4501515"/>
                    </a:cubicBezTo>
                    <a:cubicBezTo>
                      <a:pt x="2124075" y="4501515"/>
                      <a:pt x="2124075" y="4501515"/>
                      <a:pt x="2125028" y="4500563"/>
                    </a:cubicBezTo>
                    <a:lnTo>
                      <a:pt x="4090035" y="3548063"/>
                    </a:lnTo>
                    <a:cubicBezTo>
                      <a:pt x="4129088" y="3529013"/>
                      <a:pt x="4154805" y="3489008"/>
                      <a:pt x="4154805" y="3445193"/>
                    </a:cubicBezTo>
                    <a:lnTo>
                      <a:pt x="4154805" y="1066800"/>
                    </a:lnTo>
                    <a:cubicBezTo>
                      <a:pt x="4152900" y="1065848"/>
                      <a:pt x="4152900" y="1064895"/>
                      <a:pt x="4152900" y="1063943"/>
                    </a:cubicBezTo>
                    <a:close/>
                    <a:moveTo>
                      <a:pt x="2073593" y="240983"/>
                    </a:moveTo>
                    <a:lnTo>
                      <a:pt x="3772853" y="1064895"/>
                    </a:lnTo>
                    <a:lnTo>
                      <a:pt x="3147060" y="1368743"/>
                    </a:lnTo>
                    <a:lnTo>
                      <a:pt x="1447800" y="544830"/>
                    </a:lnTo>
                    <a:lnTo>
                      <a:pt x="2073593" y="240983"/>
                    </a:lnTo>
                    <a:close/>
                    <a:moveTo>
                      <a:pt x="2073593" y="1888808"/>
                    </a:moveTo>
                    <a:lnTo>
                      <a:pt x="374333" y="1064895"/>
                    </a:lnTo>
                    <a:lnTo>
                      <a:pt x="1185863" y="671513"/>
                    </a:lnTo>
                    <a:lnTo>
                      <a:pt x="2885123" y="1495425"/>
                    </a:lnTo>
                    <a:lnTo>
                      <a:pt x="2073593" y="1888808"/>
                    </a:lnTo>
                    <a:close/>
                    <a:moveTo>
                      <a:pt x="228600" y="1248728"/>
                    </a:moveTo>
                    <a:lnTo>
                      <a:pt x="1959293" y="2087880"/>
                    </a:lnTo>
                    <a:lnTo>
                      <a:pt x="1959293" y="4214813"/>
                    </a:lnTo>
                    <a:lnTo>
                      <a:pt x="228600" y="3375660"/>
                    </a:lnTo>
                    <a:lnTo>
                      <a:pt x="228600" y="1248728"/>
                    </a:lnTo>
                    <a:close/>
                    <a:moveTo>
                      <a:pt x="2187893" y="4214813"/>
                    </a:moveTo>
                    <a:lnTo>
                      <a:pt x="2187893" y="2087880"/>
                    </a:lnTo>
                    <a:lnTo>
                      <a:pt x="3000375" y="1693545"/>
                    </a:lnTo>
                    <a:lnTo>
                      <a:pt x="3000375" y="2249805"/>
                    </a:lnTo>
                    <a:cubicBezTo>
                      <a:pt x="3000375" y="2312670"/>
                      <a:pt x="3051810" y="2364105"/>
                      <a:pt x="3114675" y="2364105"/>
                    </a:cubicBezTo>
                    <a:cubicBezTo>
                      <a:pt x="3177540" y="2364105"/>
                      <a:pt x="3228975" y="2312670"/>
                      <a:pt x="3228975" y="2249805"/>
                    </a:cubicBezTo>
                    <a:lnTo>
                      <a:pt x="3228975" y="1582103"/>
                    </a:lnTo>
                    <a:lnTo>
                      <a:pt x="3924300" y="1244918"/>
                    </a:lnTo>
                    <a:lnTo>
                      <a:pt x="3924300" y="3371850"/>
                    </a:lnTo>
                    <a:lnTo>
                      <a:pt x="2187893" y="4214813"/>
                    </a:lnTo>
                    <a:close/>
                  </a:path>
                </a:pathLst>
              </a:custGeom>
              <a:grp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5F706F81-D3B4-4940-A5C0-B4AFB5E014ED}"/>
                  </a:ext>
                </a:extLst>
              </p:cNvPr>
              <p:cNvSpPr/>
              <p:nvPr/>
            </p:nvSpPr>
            <p:spPr>
              <a:xfrm>
                <a:off x="3579958" y="3535618"/>
                <a:ext cx="820434" cy="936062"/>
              </a:xfrm>
              <a:custGeom>
                <a:avLst/>
                <a:gdLst>
                  <a:gd name="connsiteX0" fmla="*/ 4152900 w 4152900"/>
                  <a:gd name="connsiteY0" fmla="*/ 1063943 h 4505325"/>
                  <a:gd name="connsiteX1" fmla="*/ 4141470 w 4152900"/>
                  <a:gd name="connsiteY1" fmla="*/ 1013460 h 4505325"/>
                  <a:gd name="connsiteX2" fmla="*/ 4064318 w 4152900"/>
                  <a:gd name="connsiteY2" fmla="*/ 952500 h 4505325"/>
                  <a:gd name="connsiteX3" fmla="*/ 2124075 w 4152900"/>
                  <a:gd name="connsiteY3" fmla="*/ 11430 h 4505325"/>
                  <a:gd name="connsiteX4" fmla="*/ 2024063 w 4152900"/>
                  <a:gd name="connsiteY4" fmla="*/ 11430 h 4505325"/>
                  <a:gd name="connsiteX5" fmla="*/ 64770 w 4152900"/>
                  <a:gd name="connsiteY5" fmla="*/ 961073 h 4505325"/>
                  <a:gd name="connsiteX6" fmla="*/ 0 w 4152900"/>
                  <a:gd name="connsiteY6" fmla="*/ 1060133 h 4505325"/>
                  <a:gd name="connsiteX7" fmla="*/ 0 w 4152900"/>
                  <a:gd name="connsiteY7" fmla="*/ 1061085 h 4505325"/>
                  <a:gd name="connsiteX8" fmla="*/ 0 w 4152900"/>
                  <a:gd name="connsiteY8" fmla="*/ 1064895 h 4505325"/>
                  <a:gd name="connsiteX9" fmla="*/ 0 w 4152900"/>
                  <a:gd name="connsiteY9" fmla="*/ 3448050 h 4505325"/>
                  <a:gd name="connsiteX10" fmla="*/ 64770 w 4152900"/>
                  <a:gd name="connsiteY10" fmla="*/ 3550920 h 4505325"/>
                  <a:gd name="connsiteX11" fmla="*/ 2024063 w 4152900"/>
                  <a:gd name="connsiteY11" fmla="*/ 4500563 h 4505325"/>
                  <a:gd name="connsiteX12" fmla="*/ 2025968 w 4152900"/>
                  <a:gd name="connsiteY12" fmla="*/ 4501515 h 4505325"/>
                  <a:gd name="connsiteX13" fmla="*/ 2034540 w 4152900"/>
                  <a:gd name="connsiteY13" fmla="*/ 4505325 h 4505325"/>
                  <a:gd name="connsiteX14" fmla="*/ 2038350 w 4152900"/>
                  <a:gd name="connsiteY14" fmla="*/ 4506278 h 4505325"/>
                  <a:gd name="connsiteX15" fmla="*/ 2046923 w 4152900"/>
                  <a:gd name="connsiteY15" fmla="*/ 4509135 h 4505325"/>
                  <a:gd name="connsiteX16" fmla="*/ 2049780 w 4152900"/>
                  <a:gd name="connsiteY16" fmla="*/ 4510088 h 4505325"/>
                  <a:gd name="connsiteX17" fmla="*/ 2059305 w 4152900"/>
                  <a:gd name="connsiteY17" fmla="*/ 4511993 h 4505325"/>
                  <a:gd name="connsiteX18" fmla="*/ 2062163 w 4152900"/>
                  <a:gd name="connsiteY18" fmla="*/ 4511993 h 4505325"/>
                  <a:gd name="connsiteX19" fmla="*/ 2074545 w 4152900"/>
                  <a:gd name="connsiteY19" fmla="*/ 4512945 h 4505325"/>
                  <a:gd name="connsiteX20" fmla="*/ 2086928 w 4152900"/>
                  <a:gd name="connsiteY20" fmla="*/ 4511993 h 4505325"/>
                  <a:gd name="connsiteX21" fmla="*/ 2089785 w 4152900"/>
                  <a:gd name="connsiteY21" fmla="*/ 4511993 h 4505325"/>
                  <a:gd name="connsiteX22" fmla="*/ 2099310 w 4152900"/>
                  <a:gd name="connsiteY22" fmla="*/ 4510088 h 4505325"/>
                  <a:gd name="connsiteX23" fmla="*/ 2102168 w 4152900"/>
                  <a:gd name="connsiteY23" fmla="*/ 4509135 h 4505325"/>
                  <a:gd name="connsiteX24" fmla="*/ 2110740 w 4152900"/>
                  <a:gd name="connsiteY24" fmla="*/ 4506278 h 4505325"/>
                  <a:gd name="connsiteX25" fmla="*/ 2114550 w 4152900"/>
                  <a:gd name="connsiteY25" fmla="*/ 4505325 h 4505325"/>
                  <a:gd name="connsiteX26" fmla="*/ 2123123 w 4152900"/>
                  <a:gd name="connsiteY26" fmla="*/ 4501515 h 4505325"/>
                  <a:gd name="connsiteX27" fmla="*/ 2125028 w 4152900"/>
                  <a:gd name="connsiteY27" fmla="*/ 4500563 h 4505325"/>
                  <a:gd name="connsiteX28" fmla="*/ 4090035 w 4152900"/>
                  <a:gd name="connsiteY28" fmla="*/ 3548063 h 4505325"/>
                  <a:gd name="connsiteX29" fmla="*/ 4154805 w 4152900"/>
                  <a:gd name="connsiteY29" fmla="*/ 3445193 h 4505325"/>
                  <a:gd name="connsiteX30" fmla="*/ 4154805 w 4152900"/>
                  <a:gd name="connsiteY30" fmla="*/ 1066800 h 4505325"/>
                  <a:gd name="connsiteX31" fmla="*/ 4152900 w 4152900"/>
                  <a:gd name="connsiteY31" fmla="*/ 1063943 h 4505325"/>
                  <a:gd name="connsiteX32" fmla="*/ 2073593 w 4152900"/>
                  <a:gd name="connsiteY32" fmla="*/ 240983 h 4505325"/>
                  <a:gd name="connsiteX33" fmla="*/ 3772853 w 4152900"/>
                  <a:gd name="connsiteY33" fmla="*/ 1064895 h 4505325"/>
                  <a:gd name="connsiteX34" fmla="*/ 3147060 w 4152900"/>
                  <a:gd name="connsiteY34" fmla="*/ 1368743 h 4505325"/>
                  <a:gd name="connsiteX35" fmla="*/ 1447800 w 4152900"/>
                  <a:gd name="connsiteY35" fmla="*/ 544830 h 4505325"/>
                  <a:gd name="connsiteX36" fmla="*/ 2073593 w 4152900"/>
                  <a:gd name="connsiteY36" fmla="*/ 240983 h 4505325"/>
                  <a:gd name="connsiteX37" fmla="*/ 2073593 w 4152900"/>
                  <a:gd name="connsiteY37" fmla="*/ 1888808 h 4505325"/>
                  <a:gd name="connsiteX38" fmla="*/ 374333 w 4152900"/>
                  <a:gd name="connsiteY38" fmla="*/ 1064895 h 4505325"/>
                  <a:gd name="connsiteX39" fmla="*/ 1185863 w 4152900"/>
                  <a:gd name="connsiteY39" fmla="*/ 671513 h 4505325"/>
                  <a:gd name="connsiteX40" fmla="*/ 2885123 w 4152900"/>
                  <a:gd name="connsiteY40" fmla="*/ 1495425 h 4505325"/>
                  <a:gd name="connsiteX41" fmla="*/ 2073593 w 4152900"/>
                  <a:gd name="connsiteY41" fmla="*/ 1888808 h 4505325"/>
                  <a:gd name="connsiteX42" fmla="*/ 228600 w 4152900"/>
                  <a:gd name="connsiteY42" fmla="*/ 1248728 h 4505325"/>
                  <a:gd name="connsiteX43" fmla="*/ 1959293 w 4152900"/>
                  <a:gd name="connsiteY43" fmla="*/ 2087880 h 4505325"/>
                  <a:gd name="connsiteX44" fmla="*/ 1959293 w 4152900"/>
                  <a:gd name="connsiteY44" fmla="*/ 4214813 h 4505325"/>
                  <a:gd name="connsiteX45" fmla="*/ 228600 w 4152900"/>
                  <a:gd name="connsiteY45" fmla="*/ 3375660 h 4505325"/>
                  <a:gd name="connsiteX46" fmla="*/ 228600 w 4152900"/>
                  <a:gd name="connsiteY46" fmla="*/ 1248728 h 4505325"/>
                  <a:gd name="connsiteX47" fmla="*/ 2187893 w 4152900"/>
                  <a:gd name="connsiteY47" fmla="*/ 4214813 h 4505325"/>
                  <a:gd name="connsiteX48" fmla="*/ 2187893 w 4152900"/>
                  <a:gd name="connsiteY48" fmla="*/ 2087880 h 4505325"/>
                  <a:gd name="connsiteX49" fmla="*/ 3000375 w 4152900"/>
                  <a:gd name="connsiteY49" fmla="*/ 1693545 h 4505325"/>
                  <a:gd name="connsiteX50" fmla="*/ 3000375 w 4152900"/>
                  <a:gd name="connsiteY50" fmla="*/ 2249805 h 4505325"/>
                  <a:gd name="connsiteX51" fmla="*/ 3114675 w 4152900"/>
                  <a:gd name="connsiteY51" fmla="*/ 2364105 h 4505325"/>
                  <a:gd name="connsiteX52" fmla="*/ 3228975 w 4152900"/>
                  <a:gd name="connsiteY52" fmla="*/ 2249805 h 4505325"/>
                  <a:gd name="connsiteX53" fmla="*/ 3228975 w 4152900"/>
                  <a:gd name="connsiteY53" fmla="*/ 1582103 h 4505325"/>
                  <a:gd name="connsiteX54" fmla="*/ 3924300 w 4152900"/>
                  <a:gd name="connsiteY54" fmla="*/ 1244918 h 4505325"/>
                  <a:gd name="connsiteX55" fmla="*/ 3924300 w 4152900"/>
                  <a:gd name="connsiteY55" fmla="*/ 3371850 h 4505325"/>
                  <a:gd name="connsiteX56" fmla="*/ 2187893 w 4152900"/>
                  <a:gd name="connsiteY56" fmla="*/ 4214813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52900" h="4505325">
                    <a:moveTo>
                      <a:pt x="4152900" y="1063943"/>
                    </a:moveTo>
                    <a:cubicBezTo>
                      <a:pt x="4152900" y="1046798"/>
                      <a:pt x="4149090" y="1029653"/>
                      <a:pt x="4141470" y="1013460"/>
                    </a:cubicBezTo>
                    <a:cubicBezTo>
                      <a:pt x="4126230" y="981075"/>
                      <a:pt x="4096703" y="959168"/>
                      <a:pt x="4064318" y="952500"/>
                    </a:cubicBezTo>
                    <a:lnTo>
                      <a:pt x="2124075" y="11430"/>
                    </a:lnTo>
                    <a:cubicBezTo>
                      <a:pt x="2092643" y="-3810"/>
                      <a:pt x="2055495" y="-3810"/>
                      <a:pt x="2024063" y="11430"/>
                    </a:cubicBezTo>
                    <a:lnTo>
                      <a:pt x="64770" y="961073"/>
                    </a:lnTo>
                    <a:cubicBezTo>
                      <a:pt x="26670" y="979170"/>
                      <a:pt x="1905" y="1017270"/>
                      <a:pt x="0" y="1060133"/>
                    </a:cubicBezTo>
                    <a:lnTo>
                      <a:pt x="0" y="1061085"/>
                    </a:lnTo>
                    <a:cubicBezTo>
                      <a:pt x="0" y="1062038"/>
                      <a:pt x="0" y="1062990"/>
                      <a:pt x="0" y="1064895"/>
                    </a:cubicBezTo>
                    <a:lnTo>
                      <a:pt x="0" y="3448050"/>
                    </a:lnTo>
                    <a:cubicBezTo>
                      <a:pt x="0" y="3491865"/>
                      <a:pt x="24765" y="3531870"/>
                      <a:pt x="64770" y="3550920"/>
                    </a:cubicBezTo>
                    <a:lnTo>
                      <a:pt x="2024063" y="4500563"/>
                    </a:lnTo>
                    <a:cubicBezTo>
                      <a:pt x="2025015" y="4500563"/>
                      <a:pt x="2025015" y="4500563"/>
                      <a:pt x="2025968" y="4501515"/>
                    </a:cubicBezTo>
                    <a:cubicBezTo>
                      <a:pt x="2028825" y="4502468"/>
                      <a:pt x="2031683" y="4503420"/>
                      <a:pt x="2034540" y="4505325"/>
                    </a:cubicBezTo>
                    <a:cubicBezTo>
                      <a:pt x="2035493" y="4505325"/>
                      <a:pt x="2036445" y="4506278"/>
                      <a:pt x="2038350" y="4506278"/>
                    </a:cubicBezTo>
                    <a:cubicBezTo>
                      <a:pt x="2041208" y="4507230"/>
                      <a:pt x="2044065" y="4508183"/>
                      <a:pt x="2046923" y="4509135"/>
                    </a:cubicBezTo>
                    <a:cubicBezTo>
                      <a:pt x="2047875" y="4509135"/>
                      <a:pt x="2048828" y="4510088"/>
                      <a:pt x="2049780" y="4510088"/>
                    </a:cubicBezTo>
                    <a:cubicBezTo>
                      <a:pt x="2052638" y="4511040"/>
                      <a:pt x="2056448" y="4511040"/>
                      <a:pt x="2059305" y="4511993"/>
                    </a:cubicBezTo>
                    <a:cubicBezTo>
                      <a:pt x="2060258" y="4511993"/>
                      <a:pt x="2061210" y="4511993"/>
                      <a:pt x="2062163" y="4511993"/>
                    </a:cubicBezTo>
                    <a:cubicBezTo>
                      <a:pt x="2065973" y="4511993"/>
                      <a:pt x="2070735" y="4512945"/>
                      <a:pt x="2074545" y="4512945"/>
                    </a:cubicBezTo>
                    <a:cubicBezTo>
                      <a:pt x="2078355" y="4512945"/>
                      <a:pt x="2083118" y="4512945"/>
                      <a:pt x="2086928" y="4511993"/>
                    </a:cubicBezTo>
                    <a:cubicBezTo>
                      <a:pt x="2087880" y="4511993"/>
                      <a:pt x="2088833" y="4511993"/>
                      <a:pt x="2089785" y="4511993"/>
                    </a:cubicBezTo>
                    <a:cubicBezTo>
                      <a:pt x="2092643" y="4511993"/>
                      <a:pt x="2096453" y="4511040"/>
                      <a:pt x="2099310" y="4510088"/>
                    </a:cubicBezTo>
                    <a:cubicBezTo>
                      <a:pt x="2100263" y="4510088"/>
                      <a:pt x="2101215" y="4509135"/>
                      <a:pt x="2102168" y="4509135"/>
                    </a:cubicBezTo>
                    <a:cubicBezTo>
                      <a:pt x="2105025" y="4508183"/>
                      <a:pt x="2107883" y="4507230"/>
                      <a:pt x="2110740" y="4506278"/>
                    </a:cubicBezTo>
                    <a:cubicBezTo>
                      <a:pt x="2111693" y="4506278"/>
                      <a:pt x="2112645" y="4505325"/>
                      <a:pt x="2114550" y="4505325"/>
                    </a:cubicBezTo>
                    <a:cubicBezTo>
                      <a:pt x="2117408" y="4504373"/>
                      <a:pt x="2120265" y="4503420"/>
                      <a:pt x="2123123" y="4501515"/>
                    </a:cubicBezTo>
                    <a:cubicBezTo>
                      <a:pt x="2124075" y="4501515"/>
                      <a:pt x="2124075" y="4501515"/>
                      <a:pt x="2125028" y="4500563"/>
                    </a:cubicBezTo>
                    <a:lnTo>
                      <a:pt x="4090035" y="3548063"/>
                    </a:lnTo>
                    <a:cubicBezTo>
                      <a:pt x="4129088" y="3529013"/>
                      <a:pt x="4154805" y="3489008"/>
                      <a:pt x="4154805" y="3445193"/>
                    </a:cubicBezTo>
                    <a:lnTo>
                      <a:pt x="4154805" y="1066800"/>
                    </a:lnTo>
                    <a:cubicBezTo>
                      <a:pt x="4152900" y="1065848"/>
                      <a:pt x="4152900" y="1064895"/>
                      <a:pt x="4152900" y="1063943"/>
                    </a:cubicBezTo>
                    <a:close/>
                    <a:moveTo>
                      <a:pt x="2073593" y="240983"/>
                    </a:moveTo>
                    <a:lnTo>
                      <a:pt x="3772853" y="1064895"/>
                    </a:lnTo>
                    <a:lnTo>
                      <a:pt x="3147060" y="1368743"/>
                    </a:lnTo>
                    <a:lnTo>
                      <a:pt x="1447800" y="544830"/>
                    </a:lnTo>
                    <a:lnTo>
                      <a:pt x="2073593" y="240983"/>
                    </a:lnTo>
                    <a:close/>
                    <a:moveTo>
                      <a:pt x="2073593" y="1888808"/>
                    </a:moveTo>
                    <a:lnTo>
                      <a:pt x="374333" y="1064895"/>
                    </a:lnTo>
                    <a:lnTo>
                      <a:pt x="1185863" y="671513"/>
                    </a:lnTo>
                    <a:lnTo>
                      <a:pt x="2885123" y="1495425"/>
                    </a:lnTo>
                    <a:lnTo>
                      <a:pt x="2073593" y="1888808"/>
                    </a:lnTo>
                    <a:close/>
                    <a:moveTo>
                      <a:pt x="228600" y="1248728"/>
                    </a:moveTo>
                    <a:lnTo>
                      <a:pt x="1959293" y="2087880"/>
                    </a:lnTo>
                    <a:lnTo>
                      <a:pt x="1959293" y="4214813"/>
                    </a:lnTo>
                    <a:lnTo>
                      <a:pt x="228600" y="3375660"/>
                    </a:lnTo>
                    <a:lnTo>
                      <a:pt x="228600" y="1248728"/>
                    </a:lnTo>
                    <a:close/>
                    <a:moveTo>
                      <a:pt x="2187893" y="4214813"/>
                    </a:moveTo>
                    <a:lnTo>
                      <a:pt x="2187893" y="2087880"/>
                    </a:lnTo>
                    <a:lnTo>
                      <a:pt x="3000375" y="1693545"/>
                    </a:lnTo>
                    <a:lnTo>
                      <a:pt x="3000375" y="2249805"/>
                    </a:lnTo>
                    <a:cubicBezTo>
                      <a:pt x="3000375" y="2312670"/>
                      <a:pt x="3051810" y="2364105"/>
                      <a:pt x="3114675" y="2364105"/>
                    </a:cubicBezTo>
                    <a:cubicBezTo>
                      <a:pt x="3177540" y="2364105"/>
                      <a:pt x="3228975" y="2312670"/>
                      <a:pt x="3228975" y="2249805"/>
                    </a:cubicBezTo>
                    <a:lnTo>
                      <a:pt x="3228975" y="1582103"/>
                    </a:lnTo>
                    <a:lnTo>
                      <a:pt x="3924300" y="1244918"/>
                    </a:lnTo>
                    <a:lnTo>
                      <a:pt x="3924300" y="3371850"/>
                    </a:lnTo>
                    <a:lnTo>
                      <a:pt x="2187893" y="4214813"/>
                    </a:ln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C4CC5BB-1C00-4A48-9760-8997212F5E82}"/>
                  </a:ext>
                </a:extLst>
              </p:cNvPr>
              <p:cNvSpPr/>
              <p:nvPr/>
            </p:nvSpPr>
            <p:spPr>
              <a:xfrm>
                <a:off x="3022386" y="4383803"/>
                <a:ext cx="820434" cy="936062"/>
              </a:xfrm>
              <a:custGeom>
                <a:avLst/>
                <a:gdLst>
                  <a:gd name="connsiteX0" fmla="*/ 4152900 w 4152900"/>
                  <a:gd name="connsiteY0" fmla="*/ 1063943 h 4505325"/>
                  <a:gd name="connsiteX1" fmla="*/ 4141470 w 4152900"/>
                  <a:gd name="connsiteY1" fmla="*/ 1013460 h 4505325"/>
                  <a:gd name="connsiteX2" fmla="*/ 4064318 w 4152900"/>
                  <a:gd name="connsiteY2" fmla="*/ 952500 h 4505325"/>
                  <a:gd name="connsiteX3" fmla="*/ 2124075 w 4152900"/>
                  <a:gd name="connsiteY3" fmla="*/ 11430 h 4505325"/>
                  <a:gd name="connsiteX4" fmla="*/ 2024063 w 4152900"/>
                  <a:gd name="connsiteY4" fmla="*/ 11430 h 4505325"/>
                  <a:gd name="connsiteX5" fmla="*/ 64770 w 4152900"/>
                  <a:gd name="connsiteY5" fmla="*/ 961073 h 4505325"/>
                  <a:gd name="connsiteX6" fmla="*/ 0 w 4152900"/>
                  <a:gd name="connsiteY6" fmla="*/ 1060133 h 4505325"/>
                  <a:gd name="connsiteX7" fmla="*/ 0 w 4152900"/>
                  <a:gd name="connsiteY7" fmla="*/ 1061085 h 4505325"/>
                  <a:gd name="connsiteX8" fmla="*/ 0 w 4152900"/>
                  <a:gd name="connsiteY8" fmla="*/ 1064895 h 4505325"/>
                  <a:gd name="connsiteX9" fmla="*/ 0 w 4152900"/>
                  <a:gd name="connsiteY9" fmla="*/ 3448050 h 4505325"/>
                  <a:gd name="connsiteX10" fmla="*/ 64770 w 4152900"/>
                  <a:gd name="connsiteY10" fmla="*/ 3550920 h 4505325"/>
                  <a:gd name="connsiteX11" fmla="*/ 2024063 w 4152900"/>
                  <a:gd name="connsiteY11" fmla="*/ 4500563 h 4505325"/>
                  <a:gd name="connsiteX12" fmla="*/ 2025968 w 4152900"/>
                  <a:gd name="connsiteY12" fmla="*/ 4501515 h 4505325"/>
                  <a:gd name="connsiteX13" fmla="*/ 2034540 w 4152900"/>
                  <a:gd name="connsiteY13" fmla="*/ 4505325 h 4505325"/>
                  <a:gd name="connsiteX14" fmla="*/ 2038350 w 4152900"/>
                  <a:gd name="connsiteY14" fmla="*/ 4506278 h 4505325"/>
                  <a:gd name="connsiteX15" fmla="*/ 2046923 w 4152900"/>
                  <a:gd name="connsiteY15" fmla="*/ 4509135 h 4505325"/>
                  <a:gd name="connsiteX16" fmla="*/ 2049780 w 4152900"/>
                  <a:gd name="connsiteY16" fmla="*/ 4510088 h 4505325"/>
                  <a:gd name="connsiteX17" fmla="*/ 2059305 w 4152900"/>
                  <a:gd name="connsiteY17" fmla="*/ 4511993 h 4505325"/>
                  <a:gd name="connsiteX18" fmla="*/ 2062163 w 4152900"/>
                  <a:gd name="connsiteY18" fmla="*/ 4511993 h 4505325"/>
                  <a:gd name="connsiteX19" fmla="*/ 2074545 w 4152900"/>
                  <a:gd name="connsiteY19" fmla="*/ 4512945 h 4505325"/>
                  <a:gd name="connsiteX20" fmla="*/ 2086928 w 4152900"/>
                  <a:gd name="connsiteY20" fmla="*/ 4511993 h 4505325"/>
                  <a:gd name="connsiteX21" fmla="*/ 2089785 w 4152900"/>
                  <a:gd name="connsiteY21" fmla="*/ 4511993 h 4505325"/>
                  <a:gd name="connsiteX22" fmla="*/ 2099310 w 4152900"/>
                  <a:gd name="connsiteY22" fmla="*/ 4510088 h 4505325"/>
                  <a:gd name="connsiteX23" fmla="*/ 2102168 w 4152900"/>
                  <a:gd name="connsiteY23" fmla="*/ 4509135 h 4505325"/>
                  <a:gd name="connsiteX24" fmla="*/ 2110740 w 4152900"/>
                  <a:gd name="connsiteY24" fmla="*/ 4506278 h 4505325"/>
                  <a:gd name="connsiteX25" fmla="*/ 2114550 w 4152900"/>
                  <a:gd name="connsiteY25" fmla="*/ 4505325 h 4505325"/>
                  <a:gd name="connsiteX26" fmla="*/ 2123123 w 4152900"/>
                  <a:gd name="connsiteY26" fmla="*/ 4501515 h 4505325"/>
                  <a:gd name="connsiteX27" fmla="*/ 2125028 w 4152900"/>
                  <a:gd name="connsiteY27" fmla="*/ 4500563 h 4505325"/>
                  <a:gd name="connsiteX28" fmla="*/ 4090035 w 4152900"/>
                  <a:gd name="connsiteY28" fmla="*/ 3548063 h 4505325"/>
                  <a:gd name="connsiteX29" fmla="*/ 4154805 w 4152900"/>
                  <a:gd name="connsiteY29" fmla="*/ 3445193 h 4505325"/>
                  <a:gd name="connsiteX30" fmla="*/ 4154805 w 4152900"/>
                  <a:gd name="connsiteY30" fmla="*/ 1066800 h 4505325"/>
                  <a:gd name="connsiteX31" fmla="*/ 4152900 w 4152900"/>
                  <a:gd name="connsiteY31" fmla="*/ 1063943 h 4505325"/>
                  <a:gd name="connsiteX32" fmla="*/ 2073593 w 4152900"/>
                  <a:gd name="connsiteY32" fmla="*/ 240983 h 4505325"/>
                  <a:gd name="connsiteX33" fmla="*/ 3772853 w 4152900"/>
                  <a:gd name="connsiteY33" fmla="*/ 1064895 h 4505325"/>
                  <a:gd name="connsiteX34" fmla="*/ 3147060 w 4152900"/>
                  <a:gd name="connsiteY34" fmla="*/ 1368743 h 4505325"/>
                  <a:gd name="connsiteX35" fmla="*/ 1447800 w 4152900"/>
                  <a:gd name="connsiteY35" fmla="*/ 544830 h 4505325"/>
                  <a:gd name="connsiteX36" fmla="*/ 2073593 w 4152900"/>
                  <a:gd name="connsiteY36" fmla="*/ 240983 h 4505325"/>
                  <a:gd name="connsiteX37" fmla="*/ 2073593 w 4152900"/>
                  <a:gd name="connsiteY37" fmla="*/ 1888808 h 4505325"/>
                  <a:gd name="connsiteX38" fmla="*/ 374333 w 4152900"/>
                  <a:gd name="connsiteY38" fmla="*/ 1064895 h 4505325"/>
                  <a:gd name="connsiteX39" fmla="*/ 1185863 w 4152900"/>
                  <a:gd name="connsiteY39" fmla="*/ 671513 h 4505325"/>
                  <a:gd name="connsiteX40" fmla="*/ 2885123 w 4152900"/>
                  <a:gd name="connsiteY40" fmla="*/ 1495425 h 4505325"/>
                  <a:gd name="connsiteX41" fmla="*/ 2073593 w 4152900"/>
                  <a:gd name="connsiteY41" fmla="*/ 1888808 h 4505325"/>
                  <a:gd name="connsiteX42" fmla="*/ 228600 w 4152900"/>
                  <a:gd name="connsiteY42" fmla="*/ 1248728 h 4505325"/>
                  <a:gd name="connsiteX43" fmla="*/ 1959293 w 4152900"/>
                  <a:gd name="connsiteY43" fmla="*/ 2087880 h 4505325"/>
                  <a:gd name="connsiteX44" fmla="*/ 1959293 w 4152900"/>
                  <a:gd name="connsiteY44" fmla="*/ 4214813 h 4505325"/>
                  <a:gd name="connsiteX45" fmla="*/ 228600 w 4152900"/>
                  <a:gd name="connsiteY45" fmla="*/ 3375660 h 4505325"/>
                  <a:gd name="connsiteX46" fmla="*/ 228600 w 4152900"/>
                  <a:gd name="connsiteY46" fmla="*/ 1248728 h 4505325"/>
                  <a:gd name="connsiteX47" fmla="*/ 2187893 w 4152900"/>
                  <a:gd name="connsiteY47" fmla="*/ 4214813 h 4505325"/>
                  <a:gd name="connsiteX48" fmla="*/ 2187893 w 4152900"/>
                  <a:gd name="connsiteY48" fmla="*/ 2087880 h 4505325"/>
                  <a:gd name="connsiteX49" fmla="*/ 3000375 w 4152900"/>
                  <a:gd name="connsiteY49" fmla="*/ 1693545 h 4505325"/>
                  <a:gd name="connsiteX50" fmla="*/ 3000375 w 4152900"/>
                  <a:gd name="connsiteY50" fmla="*/ 2249805 h 4505325"/>
                  <a:gd name="connsiteX51" fmla="*/ 3114675 w 4152900"/>
                  <a:gd name="connsiteY51" fmla="*/ 2364105 h 4505325"/>
                  <a:gd name="connsiteX52" fmla="*/ 3228975 w 4152900"/>
                  <a:gd name="connsiteY52" fmla="*/ 2249805 h 4505325"/>
                  <a:gd name="connsiteX53" fmla="*/ 3228975 w 4152900"/>
                  <a:gd name="connsiteY53" fmla="*/ 1582103 h 4505325"/>
                  <a:gd name="connsiteX54" fmla="*/ 3924300 w 4152900"/>
                  <a:gd name="connsiteY54" fmla="*/ 1244918 h 4505325"/>
                  <a:gd name="connsiteX55" fmla="*/ 3924300 w 4152900"/>
                  <a:gd name="connsiteY55" fmla="*/ 3371850 h 4505325"/>
                  <a:gd name="connsiteX56" fmla="*/ 2187893 w 4152900"/>
                  <a:gd name="connsiteY56" fmla="*/ 4214813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52900" h="4505325">
                    <a:moveTo>
                      <a:pt x="4152900" y="1063943"/>
                    </a:moveTo>
                    <a:cubicBezTo>
                      <a:pt x="4152900" y="1046798"/>
                      <a:pt x="4149090" y="1029653"/>
                      <a:pt x="4141470" y="1013460"/>
                    </a:cubicBezTo>
                    <a:cubicBezTo>
                      <a:pt x="4126230" y="981075"/>
                      <a:pt x="4096703" y="959168"/>
                      <a:pt x="4064318" y="952500"/>
                    </a:cubicBezTo>
                    <a:lnTo>
                      <a:pt x="2124075" y="11430"/>
                    </a:lnTo>
                    <a:cubicBezTo>
                      <a:pt x="2092643" y="-3810"/>
                      <a:pt x="2055495" y="-3810"/>
                      <a:pt x="2024063" y="11430"/>
                    </a:cubicBezTo>
                    <a:lnTo>
                      <a:pt x="64770" y="961073"/>
                    </a:lnTo>
                    <a:cubicBezTo>
                      <a:pt x="26670" y="979170"/>
                      <a:pt x="1905" y="1017270"/>
                      <a:pt x="0" y="1060133"/>
                    </a:cubicBezTo>
                    <a:lnTo>
                      <a:pt x="0" y="1061085"/>
                    </a:lnTo>
                    <a:cubicBezTo>
                      <a:pt x="0" y="1062038"/>
                      <a:pt x="0" y="1062990"/>
                      <a:pt x="0" y="1064895"/>
                    </a:cubicBezTo>
                    <a:lnTo>
                      <a:pt x="0" y="3448050"/>
                    </a:lnTo>
                    <a:cubicBezTo>
                      <a:pt x="0" y="3491865"/>
                      <a:pt x="24765" y="3531870"/>
                      <a:pt x="64770" y="3550920"/>
                    </a:cubicBezTo>
                    <a:lnTo>
                      <a:pt x="2024063" y="4500563"/>
                    </a:lnTo>
                    <a:cubicBezTo>
                      <a:pt x="2025015" y="4500563"/>
                      <a:pt x="2025015" y="4500563"/>
                      <a:pt x="2025968" y="4501515"/>
                    </a:cubicBezTo>
                    <a:cubicBezTo>
                      <a:pt x="2028825" y="4502468"/>
                      <a:pt x="2031683" y="4503420"/>
                      <a:pt x="2034540" y="4505325"/>
                    </a:cubicBezTo>
                    <a:cubicBezTo>
                      <a:pt x="2035493" y="4505325"/>
                      <a:pt x="2036445" y="4506278"/>
                      <a:pt x="2038350" y="4506278"/>
                    </a:cubicBezTo>
                    <a:cubicBezTo>
                      <a:pt x="2041208" y="4507230"/>
                      <a:pt x="2044065" y="4508183"/>
                      <a:pt x="2046923" y="4509135"/>
                    </a:cubicBezTo>
                    <a:cubicBezTo>
                      <a:pt x="2047875" y="4509135"/>
                      <a:pt x="2048828" y="4510088"/>
                      <a:pt x="2049780" y="4510088"/>
                    </a:cubicBezTo>
                    <a:cubicBezTo>
                      <a:pt x="2052638" y="4511040"/>
                      <a:pt x="2056448" y="4511040"/>
                      <a:pt x="2059305" y="4511993"/>
                    </a:cubicBezTo>
                    <a:cubicBezTo>
                      <a:pt x="2060258" y="4511993"/>
                      <a:pt x="2061210" y="4511993"/>
                      <a:pt x="2062163" y="4511993"/>
                    </a:cubicBezTo>
                    <a:cubicBezTo>
                      <a:pt x="2065973" y="4511993"/>
                      <a:pt x="2070735" y="4512945"/>
                      <a:pt x="2074545" y="4512945"/>
                    </a:cubicBezTo>
                    <a:cubicBezTo>
                      <a:pt x="2078355" y="4512945"/>
                      <a:pt x="2083118" y="4512945"/>
                      <a:pt x="2086928" y="4511993"/>
                    </a:cubicBezTo>
                    <a:cubicBezTo>
                      <a:pt x="2087880" y="4511993"/>
                      <a:pt x="2088833" y="4511993"/>
                      <a:pt x="2089785" y="4511993"/>
                    </a:cubicBezTo>
                    <a:cubicBezTo>
                      <a:pt x="2092643" y="4511993"/>
                      <a:pt x="2096453" y="4511040"/>
                      <a:pt x="2099310" y="4510088"/>
                    </a:cubicBezTo>
                    <a:cubicBezTo>
                      <a:pt x="2100263" y="4510088"/>
                      <a:pt x="2101215" y="4509135"/>
                      <a:pt x="2102168" y="4509135"/>
                    </a:cubicBezTo>
                    <a:cubicBezTo>
                      <a:pt x="2105025" y="4508183"/>
                      <a:pt x="2107883" y="4507230"/>
                      <a:pt x="2110740" y="4506278"/>
                    </a:cubicBezTo>
                    <a:cubicBezTo>
                      <a:pt x="2111693" y="4506278"/>
                      <a:pt x="2112645" y="4505325"/>
                      <a:pt x="2114550" y="4505325"/>
                    </a:cubicBezTo>
                    <a:cubicBezTo>
                      <a:pt x="2117408" y="4504373"/>
                      <a:pt x="2120265" y="4503420"/>
                      <a:pt x="2123123" y="4501515"/>
                    </a:cubicBezTo>
                    <a:cubicBezTo>
                      <a:pt x="2124075" y="4501515"/>
                      <a:pt x="2124075" y="4501515"/>
                      <a:pt x="2125028" y="4500563"/>
                    </a:cubicBezTo>
                    <a:lnTo>
                      <a:pt x="4090035" y="3548063"/>
                    </a:lnTo>
                    <a:cubicBezTo>
                      <a:pt x="4129088" y="3529013"/>
                      <a:pt x="4154805" y="3489008"/>
                      <a:pt x="4154805" y="3445193"/>
                    </a:cubicBezTo>
                    <a:lnTo>
                      <a:pt x="4154805" y="1066800"/>
                    </a:lnTo>
                    <a:cubicBezTo>
                      <a:pt x="4152900" y="1065848"/>
                      <a:pt x="4152900" y="1064895"/>
                      <a:pt x="4152900" y="1063943"/>
                    </a:cubicBezTo>
                    <a:close/>
                    <a:moveTo>
                      <a:pt x="2073593" y="240983"/>
                    </a:moveTo>
                    <a:lnTo>
                      <a:pt x="3772853" y="1064895"/>
                    </a:lnTo>
                    <a:lnTo>
                      <a:pt x="3147060" y="1368743"/>
                    </a:lnTo>
                    <a:lnTo>
                      <a:pt x="1447800" y="544830"/>
                    </a:lnTo>
                    <a:lnTo>
                      <a:pt x="2073593" y="240983"/>
                    </a:lnTo>
                    <a:close/>
                    <a:moveTo>
                      <a:pt x="2073593" y="1888808"/>
                    </a:moveTo>
                    <a:lnTo>
                      <a:pt x="374333" y="1064895"/>
                    </a:lnTo>
                    <a:lnTo>
                      <a:pt x="1185863" y="671513"/>
                    </a:lnTo>
                    <a:lnTo>
                      <a:pt x="2885123" y="1495425"/>
                    </a:lnTo>
                    <a:lnTo>
                      <a:pt x="2073593" y="1888808"/>
                    </a:lnTo>
                    <a:close/>
                    <a:moveTo>
                      <a:pt x="228600" y="1248728"/>
                    </a:moveTo>
                    <a:lnTo>
                      <a:pt x="1959293" y="2087880"/>
                    </a:lnTo>
                    <a:lnTo>
                      <a:pt x="1959293" y="4214813"/>
                    </a:lnTo>
                    <a:lnTo>
                      <a:pt x="228600" y="3375660"/>
                    </a:lnTo>
                    <a:lnTo>
                      <a:pt x="228600" y="1248728"/>
                    </a:lnTo>
                    <a:close/>
                    <a:moveTo>
                      <a:pt x="2187893" y="4214813"/>
                    </a:moveTo>
                    <a:lnTo>
                      <a:pt x="2187893" y="2087880"/>
                    </a:lnTo>
                    <a:lnTo>
                      <a:pt x="3000375" y="1693545"/>
                    </a:lnTo>
                    <a:lnTo>
                      <a:pt x="3000375" y="2249805"/>
                    </a:lnTo>
                    <a:cubicBezTo>
                      <a:pt x="3000375" y="2312670"/>
                      <a:pt x="3051810" y="2364105"/>
                      <a:pt x="3114675" y="2364105"/>
                    </a:cubicBezTo>
                    <a:cubicBezTo>
                      <a:pt x="3177540" y="2364105"/>
                      <a:pt x="3228975" y="2312670"/>
                      <a:pt x="3228975" y="2249805"/>
                    </a:cubicBezTo>
                    <a:lnTo>
                      <a:pt x="3228975" y="1582103"/>
                    </a:lnTo>
                    <a:lnTo>
                      <a:pt x="3924300" y="1244918"/>
                    </a:lnTo>
                    <a:lnTo>
                      <a:pt x="3924300" y="3371850"/>
                    </a:lnTo>
                    <a:lnTo>
                      <a:pt x="2187893" y="4214813"/>
                    </a:lnTo>
                    <a:close/>
                  </a:path>
                </a:pathLst>
              </a:custGeom>
              <a:grpFill/>
              <a:ln w="9525" cap="flat">
                <a:noFill/>
                <a:prstDash val="solid"/>
                <a:miter/>
              </a:ln>
            </p:spPr>
            <p:txBody>
              <a:bodyPr rtlCol="0" anchor="ctr"/>
              <a:lstStyle/>
              <a:p>
                <a:endParaRPr lang="en-US"/>
              </a:p>
            </p:txBody>
          </p:sp>
        </p:grpSp>
        <p:pic>
          <p:nvPicPr>
            <p:cNvPr id="67" name="Picture 2">
              <a:extLst>
                <a:ext uri="{FF2B5EF4-FFF2-40B4-BE49-F238E27FC236}">
                  <a16:creationId xmlns:a16="http://schemas.microsoft.com/office/drawing/2014/main" id="{158FA230-DBAF-48B3-BF29-34A7362BFA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3506" y="3779161"/>
              <a:ext cx="1390544" cy="604886"/>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20" name="Table 19">
            <a:extLst>
              <a:ext uri="{FF2B5EF4-FFF2-40B4-BE49-F238E27FC236}">
                <a16:creationId xmlns:a16="http://schemas.microsoft.com/office/drawing/2014/main" id="{156B9062-C313-4F55-AEC2-C5D662C56EC9}"/>
              </a:ext>
            </a:extLst>
          </p:cNvPr>
          <p:cNvGraphicFramePr>
            <a:graphicFrameLocks noGrp="1"/>
          </p:cNvGraphicFramePr>
          <p:nvPr>
            <p:extLst>
              <p:ext uri="{D42A27DB-BD31-4B8C-83A1-F6EECF244321}">
                <p14:modId xmlns:p14="http://schemas.microsoft.com/office/powerpoint/2010/main" val="3403352960"/>
              </p:ext>
            </p:extLst>
          </p:nvPr>
        </p:nvGraphicFramePr>
        <p:xfrm>
          <a:off x="533382" y="1782803"/>
          <a:ext cx="11125236" cy="4265761"/>
        </p:xfrm>
        <a:graphic>
          <a:graphicData uri="http://schemas.openxmlformats.org/drawingml/2006/table">
            <a:tbl>
              <a:tblPr firstRow="1" bandRow="1">
                <a:tableStyleId>{073A0DAA-6AF3-43AB-8588-CEC1D06C72B9}</a:tableStyleId>
              </a:tblPr>
              <a:tblGrid>
                <a:gridCol w="11125236">
                  <a:extLst>
                    <a:ext uri="{9D8B030D-6E8A-4147-A177-3AD203B41FA5}">
                      <a16:colId xmlns:a16="http://schemas.microsoft.com/office/drawing/2014/main" val="764590870"/>
                    </a:ext>
                  </a:extLst>
                </a:gridCol>
              </a:tblGrid>
              <a:tr h="4265761">
                <a:tc>
                  <a:txBody>
                    <a:bodyPr/>
                    <a:lstStyle/>
                    <a:p>
                      <a:pPr algn="ctr">
                        <a:lnSpc>
                          <a:spcPct val="150000"/>
                        </a:lnSpc>
                      </a:pPr>
                      <a:r>
                        <a:rPr lang="en-US" b="1" dirty="0">
                          <a:solidFill>
                            <a:schemeClr val="tx1"/>
                          </a:solidFill>
                        </a:rPr>
                        <a:t>External Library References</a:t>
                      </a: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algn="ctr"/>
                      <a:endParaRPr lang="en-US" b="1" dirty="0">
                        <a:solidFill>
                          <a:schemeClr val="tx1"/>
                        </a:solidFill>
                      </a:endParaRPr>
                    </a:p>
                    <a:p>
                      <a:pPr marL="0" marR="0" lvl="0" indent="0" algn="ctr" defTabSz="932742" rtl="0" eaLnBrk="1" fontAlgn="auto" latinLnBrk="0" hangingPunct="1">
                        <a:lnSpc>
                          <a:spcPct val="100000"/>
                        </a:lnSpc>
                        <a:spcBef>
                          <a:spcPts val="0"/>
                        </a:spcBef>
                        <a:spcAft>
                          <a:spcPts val="0"/>
                        </a:spcAft>
                        <a:buClrTx/>
                        <a:buSzTx/>
                        <a:buFontTx/>
                        <a:buNone/>
                        <a:tabLst/>
                        <a:defRPr/>
                      </a:pPr>
                      <a:r>
                        <a:rPr lang="en-US" b="0" dirty="0">
                          <a:solidFill>
                            <a:schemeClr val="tx1"/>
                          </a:solidFill>
                        </a:rPr>
                        <a:t>Variety of challenges including dependencies on CDN</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56365686"/>
                  </a:ext>
                </a:extLst>
              </a:tr>
            </a:tbl>
          </a:graphicData>
        </a:graphic>
      </p:graphicFrame>
    </p:spTree>
    <p:extLst>
      <p:ext uri="{BB962C8B-B14F-4D97-AF65-F5344CB8AC3E}">
        <p14:creationId xmlns:p14="http://schemas.microsoft.com/office/powerpoint/2010/main" val="482131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88263" y="457200"/>
            <a:ext cx="11018520" cy="553998"/>
          </a:xfrm>
        </p:spPr>
        <p:txBody>
          <a:bodyPr/>
          <a:lstStyle/>
          <a:p>
            <a:r>
              <a:rPr lang="en-US" dirty="0"/>
              <a:t>SharePoint Library Components</a:t>
            </a:r>
          </a:p>
        </p:txBody>
      </p:sp>
      <p:sp>
        <p:nvSpPr>
          <p:cNvPr id="6" name="Text Placeholder 5"/>
          <p:cNvSpPr>
            <a:spLocks noGrp="1"/>
          </p:cNvSpPr>
          <p:nvPr>
            <p:ph type="body" sz="quarter" idx="10"/>
          </p:nvPr>
        </p:nvSpPr>
        <p:spPr>
          <a:xfrm>
            <a:off x="858951" y="1117848"/>
            <a:ext cx="11018520" cy="430887"/>
          </a:xfrm>
        </p:spPr>
        <p:txBody>
          <a:bodyPr/>
          <a:lstStyle/>
          <a:p>
            <a:r>
              <a:rPr lang="en-US" dirty="0">
                <a:solidFill>
                  <a:srgbClr val="D83B01"/>
                </a:solidFill>
              </a:rPr>
              <a:t>Challenges solved with Library Components</a:t>
            </a:r>
          </a:p>
        </p:txBody>
      </p:sp>
      <p:graphicFrame>
        <p:nvGraphicFramePr>
          <p:cNvPr id="18" name="Table 17">
            <a:extLst>
              <a:ext uri="{FF2B5EF4-FFF2-40B4-BE49-F238E27FC236}">
                <a16:creationId xmlns:a16="http://schemas.microsoft.com/office/drawing/2014/main" id="{0293EC99-F570-4582-9F2B-230BCCAAD87B}"/>
              </a:ext>
            </a:extLst>
          </p:cNvPr>
          <p:cNvGraphicFramePr>
            <a:graphicFrameLocks noGrp="1"/>
          </p:cNvGraphicFramePr>
          <p:nvPr>
            <p:extLst>
              <p:ext uri="{D42A27DB-BD31-4B8C-83A1-F6EECF244321}">
                <p14:modId xmlns:p14="http://schemas.microsoft.com/office/powerpoint/2010/main" val="456664976"/>
              </p:ext>
            </p:extLst>
          </p:nvPr>
        </p:nvGraphicFramePr>
        <p:xfrm>
          <a:off x="533382" y="1782803"/>
          <a:ext cx="11125236" cy="4265761"/>
        </p:xfrm>
        <a:graphic>
          <a:graphicData uri="http://schemas.openxmlformats.org/drawingml/2006/table">
            <a:tbl>
              <a:tblPr firstRow="1" bandRow="1">
                <a:tableStyleId>{073A0DAA-6AF3-43AB-8588-CEC1D06C72B9}</a:tableStyleId>
              </a:tblPr>
              <a:tblGrid>
                <a:gridCol w="11125236">
                  <a:extLst>
                    <a:ext uri="{9D8B030D-6E8A-4147-A177-3AD203B41FA5}">
                      <a16:colId xmlns:a16="http://schemas.microsoft.com/office/drawing/2014/main" val="764590870"/>
                    </a:ext>
                  </a:extLst>
                </a:gridCol>
              </a:tblGrid>
              <a:tr h="4265761">
                <a:tc>
                  <a:txBody>
                    <a:bodyPr/>
                    <a:lstStyle/>
                    <a:p>
                      <a:pPr algn="ctr">
                        <a:lnSpc>
                          <a:spcPct val="150000"/>
                        </a:lnSpc>
                      </a:pPr>
                      <a:r>
                        <a:rPr lang="en-US" b="1" dirty="0">
                          <a:solidFill>
                            <a:schemeClr val="tx1"/>
                          </a:solidFill>
                        </a:rPr>
                        <a:t>SharePoint Site Collection</a:t>
                      </a: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56365686"/>
                  </a:ext>
                </a:extLst>
              </a:tr>
            </a:tbl>
          </a:graphicData>
        </a:graphic>
      </p:graphicFrame>
      <p:sp>
        <p:nvSpPr>
          <p:cNvPr id="48" name="TextBox 47">
            <a:extLst>
              <a:ext uri="{FF2B5EF4-FFF2-40B4-BE49-F238E27FC236}">
                <a16:creationId xmlns:a16="http://schemas.microsoft.com/office/drawing/2014/main" id="{2A7D5E83-4577-42FB-92D5-3B161EC47BBF}"/>
              </a:ext>
            </a:extLst>
          </p:cNvPr>
          <p:cNvSpPr txBox="1"/>
          <p:nvPr/>
        </p:nvSpPr>
        <p:spPr>
          <a:xfrm>
            <a:off x="551385" y="5590533"/>
            <a:ext cx="11125236" cy="400110"/>
          </a:xfrm>
          <a:prstGeom prst="rect">
            <a:avLst/>
          </a:prstGeom>
          <a:noFill/>
        </p:spPr>
        <p:txBody>
          <a:bodyPr wrap="square" rtlCol="0">
            <a:spAutoFit/>
          </a:bodyPr>
          <a:lstStyle/>
          <a:p>
            <a:pPr algn="ctr"/>
            <a:r>
              <a:rPr lang="en-US" sz="2000" i="1" dirty="0"/>
              <a:t>Library Component available to all Web Parts &amp; Extensions</a:t>
            </a:r>
          </a:p>
        </p:txBody>
      </p:sp>
      <p:grpSp>
        <p:nvGrpSpPr>
          <p:cNvPr id="3" name="Group 2">
            <a:extLst>
              <a:ext uri="{FF2B5EF4-FFF2-40B4-BE49-F238E27FC236}">
                <a16:creationId xmlns:a16="http://schemas.microsoft.com/office/drawing/2014/main" id="{E2E3B4DF-3817-4ECC-BBC6-BFD29AC283EE}"/>
              </a:ext>
            </a:extLst>
          </p:cNvPr>
          <p:cNvGrpSpPr/>
          <p:nvPr/>
        </p:nvGrpSpPr>
        <p:grpSpPr>
          <a:xfrm>
            <a:off x="1392681" y="2492896"/>
            <a:ext cx="9406639" cy="2806558"/>
            <a:chOff x="1667507" y="2492896"/>
            <a:chExt cx="9406639" cy="2806558"/>
          </a:xfrm>
        </p:grpSpPr>
        <p:sp>
          <p:nvSpPr>
            <p:cNvPr id="21" name="Title 8">
              <a:extLst>
                <a:ext uri="{FF2B5EF4-FFF2-40B4-BE49-F238E27FC236}">
                  <a16:creationId xmlns:a16="http://schemas.microsoft.com/office/drawing/2014/main" id="{84158A09-2B87-4875-8D45-BD051DBE72BE}"/>
                </a:ext>
              </a:extLst>
            </p:cNvPr>
            <p:cNvSpPr txBox="1">
              <a:spLocks/>
            </p:cNvSpPr>
            <p:nvPr/>
          </p:nvSpPr>
          <p:spPr>
            <a:xfrm>
              <a:off x="7968208" y="2502608"/>
              <a:ext cx="3105938" cy="1393567"/>
            </a:xfrm>
            <a:prstGeom prst="rect">
              <a:avLst/>
            </a:prstGeom>
          </p:spPr>
          <p:txBody>
            <a:bodyPr/>
            <a:lstStyle>
              <a:lvl1pPr algn="ctr" defTabSz="1219170" rtl="0" eaLnBrk="1" latinLnBrk="0" hangingPunct="1">
                <a:lnSpc>
                  <a:spcPct val="86000"/>
                </a:lnSpc>
                <a:spcBef>
                  <a:spcPct val="0"/>
                </a:spcBef>
                <a:buNone/>
                <a:defRPr sz="2800" kern="800" spc="-53">
                  <a:solidFill>
                    <a:schemeClr val="tx1"/>
                  </a:solidFill>
                  <a:latin typeface="+mj-lt"/>
                  <a:ea typeface="+mj-ea"/>
                  <a:cs typeface="+mj-cs"/>
                </a:defRPr>
              </a:lvl1pPr>
            </a:lstStyle>
            <a:p>
              <a:pPr>
                <a:lnSpc>
                  <a:spcPct val="89000"/>
                </a:lnSpc>
              </a:pPr>
              <a:r>
                <a:rPr lang="en-US" sz="2500" dirty="0">
                  <a:latin typeface="Calibri" panose="020F0502020204030204" pitchFamily="34" charset="0"/>
                  <a:cs typeface="Calibri" panose="020F0502020204030204" pitchFamily="34" charset="0"/>
                </a:rPr>
                <a:t>Library Component</a:t>
              </a:r>
            </a:p>
          </p:txBody>
        </p:sp>
        <p:grpSp>
          <p:nvGrpSpPr>
            <p:cNvPr id="26" name="Group 25">
              <a:extLst>
                <a:ext uri="{FF2B5EF4-FFF2-40B4-BE49-F238E27FC236}">
                  <a16:creationId xmlns:a16="http://schemas.microsoft.com/office/drawing/2014/main" id="{AF169521-193E-45F3-A579-D44A5603B614}"/>
                </a:ext>
              </a:extLst>
            </p:cNvPr>
            <p:cNvGrpSpPr/>
            <p:nvPr/>
          </p:nvGrpSpPr>
          <p:grpSpPr>
            <a:xfrm>
              <a:off x="1667507" y="2492896"/>
              <a:ext cx="2390390" cy="2806558"/>
              <a:chOff x="-12474659" y="3949308"/>
              <a:chExt cx="6505576" cy="7638202"/>
            </a:xfrm>
          </p:grpSpPr>
          <p:grpSp>
            <p:nvGrpSpPr>
              <p:cNvPr id="27" name="Group 26">
                <a:extLst>
                  <a:ext uri="{FF2B5EF4-FFF2-40B4-BE49-F238E27FC236}">
                    <a16:creationId xmlns:a16="http://schemas.microsoft.com/office/drawing/2014/main" id="{2ED6DDFC-FD0F-4BDA-A825-CA222800B50A}"/>
                  </a:ext>
                </a:extLst>
              </p:cNvPr>
              <p:cNvGrpSpPr/>
              <p:nvPr/>
            </p:nvGrpSpPr>
            <p:grpSpPr>
              <a:xfrm>
                <a:off x="-12474659" y="5094641"/>
                <a:ext cx="6505576" cy="6492869"/>
                <a:chOff x="-12474659" y="5094641"/>
                <a:chExt cx="6505576" cy="6492869"/>
              </a:xfrm>
            </p:grpSpPr>
            <p:sp>
              <p:nvSpPr>
                <p:cNvPr id="29" name="Freeform: Shape 28">
                  <a:extLst>
                    <a:ext uri="{FF2B5EF4-FFF2-40B4-BE49-F238E27FC236}">
                      <a16:creationId xmlns:a16="http://schemas.microsoft.com/office/drawing/2014/main" id="{68C42CEB-3CA3-4219-86D8-1CB918FF22ED}"/>
                    </a:ext>
                  </a:extLst>
                </p:cNvPr>
                <p:cNvSpPr/>
                <p:nvPr/>
              </p:nvSpPr>
              <p:spPr>
                <a:xfrm>
                  <a:off x="-12051879" y="5460093"/>
                  <a:ext cx="546367" cy="546367"/>
                </a:xfrm>
                <a:custGeom>
                  <a:avLst/>
                  <a:gdLst>
                    <a:gd name="connsiteX0" fmla="*/ 279388 w 546366"/>
                    <a:gd name="connsiteY0" fmla="*/ 0 h 546366"/>
                    <a:gd name="connsiteX1" fmla="*/ 0 w 546366"/>
                    <a:gd name="connsiteY1" fmla="*/ 279388 h 546366"/>
                    <a:gd name="connsiteX2" fmla="*/ 279388 w 546366"/>
                    <a:gd name="connsiteY2" fmla="*/ 558825 h 546366"/>
                    <a:gd name="connsiteX3" fmla="*/ 558825 w 546366"/>
                    <a:gd name="connsiteY3" fmla="*/ 279388 h 546366"/>
                    <a:gd name="connsiteX4" fmla="*/ 279388 w 546366"/>
                    <a:gd name="connsiteY4" fmla="*/ 0 h 546366"/>
                    <a:gd name="connsiteX5" fmla="*/ 279388 w 546366"/>
                    <a:gd name="connsiteY5" fmla="*/ 368381 h 546366"/>
                    <a:gd name="connsiteX6" fmla="*/ 190395 w 546366"/>
                    <a:gd name="connsiteY6" fmla="*/ 279388 h 546366"/>
                    <a:gd name="connsiteX7" fmla="*/ 279388 w 546366"/>
                    <a:gd name="connsiteY7" fmla="*/ 190444 h 546366"/>
                    <a:gd name="connsiteX8" fmla="*/ 368381 w 546366"/>
                    <a:gd name="connsiteY8" fmla="*/ 279388 h 546366"/>
                    <a:gd name="connsiteX9" fmla="*/ 279388 w 546366"/>
                    <a:gd name="connsiteY9" fmla="*/ 368381 h 54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6366" h="546366">
                      <a:moveTo>
                        <a:pt x="279388" y="0"/>
                      </a:moveTo>
                      <a:cubicBezTo>
                        <a:pt x="125325" y="0"/>
                        <a:pt x="0" y="125375"/>
                        <a:pt x="0" y="279388"/>
                      </a:cubicBezTo>
                      <a:cubicBezTo>
                        <a:pt x="0" y="433450"/>
                        <a:pt x="125325" y="558825"/>
                        <a:pt x="279388" y="558825"/>
                      </a:cubicBezTo>
                      <a:cubicBezTo>
                        <a:pt x="433451" y="558825"/>
                        <a:pt x="558825" y="433450"/>
                        <a:pt x="558825" y="279388"/>
                      </a:cubicBezTo>
                      <a:cubicBezTo>
                        <a:pt x="558825" y="125375"/>
                        <a:pt x="433451" y="0"/>
                        <a:pt x="279388" y="0"/>
                      </a:cubicBezTo>
                      <a:close/>
                      <a:moveTo>
                        <a:pt x="279388" y="368381"/>
                      </a:moveTo>
                      <a:cubicBezTo>
                        <a:pt x="230349" y="368381"/>
                        <a:pt x="190395" y="328476"/>
                        <a:pt x="190395" y="279388"/>
                      </a:cubicBezTo>
                      <a:cubicBezTo>
                        <a:pt x="190395" y="230349"/>
                        <a:pt x="230349" y="190444"/>
                        <a:pt x="279388" y="190444"/>
                      </a:cubicBezTo>
                      <a:cubicBezTo>
                        <a:pt x="328476" y="190444"/>
                        <a:pt x="368381" y="230349"/>
                        <a:pt x="368381" y="279388"/>
                      </a:cubicBezTo>
                      <a:cubicBezTo>
                        <a:pt x="368381" y="328476"/>
                        <a:pt x="328476" y="368381"/>
                        <a:pt x="279388" y="368381"/>
                      </a:cubicBezTo>
                      <a:close/>
                    </a:path>
                  </a:pathLst>
                </a:custGeom>
                <a:solidFill>
                  <a:schemeClr val="tx1"/>
                </a:solidFill>
                <a:ln w="12706"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97A074D-0005-41FA-A9FF-93FF6B810E34}"/>
                    </a:ext>
                  </a:extLst>
                </p:cNvPr>
                <p:cNvSpPr/>
                <p:nvPr/>
              </p:nvSpPr>
              <p:spPr>
                <a:xfrm>
                  <a:off x="-12474659" y="5094641"/>
                  <a:ext cx="6505576" cy="6492869"/>
                </a:xfrm>
                <a:custGeom>
                  <a:avLst/>
                  <a:gdLst>
                    <a:gd name="connsiteX0" fmla="*/ 6403138 w 6505575"/>
                    <a:gd name="connsiteY0" fmla="*/ 1878282 h 6492868"/>
                    <a:gd name="connsiteX1" fmla="*/ 6498383 w 6505575"/>
                    <a:gd name="connsiteY1" fmla="*/ 1783036 h 6492868"/>
                    <a:gd name="connsiteX2" fmla="*/ 6505575 w 6505575"/>
                    <a:gd name="connsiteY2" fmla="*/ 419007 h 6492868"/>
                    <a:gd name="connsiteX3" fmla="*/ 6086563 w 6505575"/>
                    <a:gd name="connsiteY3" fmla="*/ 0 h 6492868"/>
                    <a:gd name="connsiteX4" fmla="*/ 419057 w 6505575"/>
                    <a:gd name="connsiteY4" fmla="*/ 0 h 6492868"/>
                    <a:gd name="connsiteX5" fmla="*/ 0 w 6505575"/>
                    <a:gd name="connsiteY5" fmla="*/ 419057 h 6492868"/>
                    <a:gd name="connsiteX6" fmla="*/ 0 w 6505575"/>
                    <a:gd name="connsiteY6" fmla="*/ 5025900 h 6492868"/>
                    <a:gd name="connsiteX7" fmla="*/ 355326 w 6505575"/>
                    <a:gd name="connsiteY7" fmla="*/ 5440097 h 6492868"/>
                    <a:gd name="connsiteX8" fmla="*/ 419057 w 6505575"/>
                    <a:gd name="connsiteY8" fmla="*/ 5444951 h 6492868"/>
                    <a:gd name="connsiteX9" fmla="*/ 2271678 w 6505575"/>
                    <a:gd name="connsiteY9" fmla="*/ 5444951 h 6492868"/>
                    <a:gd name="connsiteX10" fmla="*/ 2271678 w 6505575"/>
                    <a:gd name="connsiteY10" fmla="*/ 5786430 h 6492868"/>
                    <a:gd name="connsiteX11" fmla="*/ 1984200 w 6505575"/>
                    <a:gd name="connsiteY11" fmla="*/ 5786430 h 6492868"/>
                    <a:gd name="connsiteX12" fmla="*/ 1636419 w 6505575"/>
                    <a:gd name="connsiteY12" fmla="*/ 6134173 h 6492868"/>
                    <a:gd name="connsiteX13" fmla="*/ 1636419 w 6505575"/>
                    <a:gd name="connsiteY13" fmla="*/ 6339899 h 6492868"/>
                    <a:gd name="connsiteX14" fmla="*/ 1795094 w 6505575"/>
                    <a:gd name="connsiteY14" fmla="*/ 6498574 h 6492868"/>
                    <a:gd name="connsiteX15" fmla="*/ 2249150 w 6505575"/>
                    <a:gd name="connsiteY15" fmla="*/ 6498574 h 6492868"/>
                    <a:gd name="connsiteX16" fmla="*/ 2344345 w 6505575"/>
                    <a:gd name="connsiteY16" fmla="*/ 6403328 h 6492868"/>
                    <a:gd name="connsiteX17" fmla="*/ 2249150 w 6505575"/>
                    <a:gd name="connsiteY17" fmla="*/ 6308134 h 6492868"/>
                    <a:gd name="connsiteX18" fmla="*/ 1826859 w 6505575"/>
                    <a:gd name="connsiteY18" fmla="*/ 6308134 h 6492868"/>
                    <a:gd name="connsiteX19" fmla="*/ 1826859 w 6505575"/>
                    <a:gd name="connsiteY19" fmla="*/ 6134173 h 6492868"/>
                    <a:gd name="connsiteX20" fmla="*/ 1984200 w 6505575"/>
                    <a:gd name="connsiteY20" fmla="*/ 5976832 h 6492868"/>
                    <a:gd name="connsiteX21" fmla="*/ 4514171 w 6505575"/>
                    <a:gd name="connsiteY21" fmla="*/ 5976832 h 6492868"/>
                    <a:gd name="connsiteX22" fmla="*/ 4671511 w 6505575"/>
                    <a:gd name="connsiteY22" fmla="*/ 6134173 h 6492868"/>
                    <a:gd name="connsiteX23" fmla="*/ 4671511 w 6505575"/>
                    <a:gd name="connsiteY23" fmla="*/ 6308134 h 6492868"/>
                    <a:gd name="connsiteX24" fmla="*/ 2840230 w 6505575"/>
                    <a:gd name="connsiteY24" fmla="*/ 6308134 h 6492868"/>
                    <a:gd name="connsiteX25" fmla="*/ 2745035 w 6505575"/>
                    <a:gd name="connsiteY25" fmla="*/ 6403328 h 6492868"/>
                    <a:gd name="connsiteX26" fmla="*/ 2840230 w 6505575"/>
                    <a:gd name="connsiteY26" fmla="*/ 6498574 h 6492868"/>
                    <a:gd name="connsiteX27" fmla="*/ 4703226 w 6505575"/>
                    <a:gd name="connsiteY27" fmla="*/ 6498574 h 6492868"/>
                    <a:gd name="connsiteX28" fmla="*/ 4861914 w 6505575"/>
                    <a:gd name="connsiteY28" fmla="*/ 6339899 h 6492868"/>
                    <a:gd name="connsiteX29" fmla="*/ 4861914 w 6505575"/>
                    <a:gd name="connsiteY29" fmla="*/ 6134173 h 6492868"/>
                    <a:gd name="connsiteX30" fmla="*/ 4514132 w 6505575"/>
                    <a:gd name="connsiteY30" fmla="*/ 5786430 h 6492868"/>
                    <a:gd name="connsiteX31" fmla="*/ 4226654 w 6505575"/>
                    <a:gd name="connsiteY31" fmla="*/ 5786430 h 6492868"/>
                    <a:gd name="connsiteX32" fmla="*/ 4226654 w 6505575"/>
                    <a:gd name="connsiteY32" fmla="*/ 5444951 h 6492868"/>
                    <a:gd name="connsiteX33" fmla="*/ 6079320 w 6505575"/>
                    <a:gd name="connsiteY33" fmla="*/ 5444951 h 6492868"/>
                    <a:gd name="connsiteX34" fmla="*/ 6143004 w 6505575"/>
                    <a:gd name="connsiteY34" fmla="*/ 5440097 h 6492868"/>
                    <a:gd name="connsiteX35" fmla="*/ 6498333 w 6505575"/>
                    <a:gd name="connsiteY35" fmla="*/ 5025900 h 6492868"/>
                    <a:gd name="connsiteX36" fmla="*/ 6498333 w 6505575"/>
                    <a:gd name="connsiteY36" fmla="*/ 2373379 h 6492868"/>
                    <a:gd name="connsiteX37" fmla="*/ 6403138 w 6505575"/>
                    <a:gd name="connsiteY37" fmla="*/ 2278133 h 6492868"/>
                    <a:gd name="connsiteX38" fmla="*/ 6307930 w 6505575"/>
                    <a:gd name="connsiteY38" fmla="*/ 2373379 h 6492868"/>
                    <a:gd name="connsiteX39" fmla="*/ 6307930 w 6505575"/>
                    <a:gd name="connsiteY39" fmla="*/ 4474324 h 6492868"/>
                    <a:gd name="connsiteX40" fmla="*/ 3331706 w 6505575"/>
                    <a:gd name="connsiteY40" fmla="*/ 4474324 h 6492868"/>
                    <a:gd name="connsiteX41" fmla="*/ 3331706 w 6505575"/>
                    <a:gd name="connsiteY41" fmla="*/ 1295143 h 6492868"/>
                    <a:gd name="connsiteX42" fmla="*/ 6307930 w 6505575"/>
                    <a:gd name="connsiteY42" fmla="*/ 1295143 h 6492868"/>
                    <a:gd name="connsiteX43" fmla="*/ 6307930 w 6505575"/>
                    <a:gd name="connsiteY43" fmla="*/ 1783036 h 6492868"/>
                    <a:gd name="connsiteX44" fmla="*/ 6403138 w 6505575"/>
                    <a:gd name="connsiteY44" fmla="*/ 1878282 h 6492868"/>
                    <a:gd name="connsiteX45" fmla="*/ 197443 w 6505575"/>
                    <a:gd name="connsiteY45" fmla="*/ 1295143 h 6492868"/>
                    <a:gd name="connsiteX46" fmla="*/ 3141265 w 6505575"/>
                    <a:gd name="connsiteY46" fmla="*/ 1295143 h 6492868"/>
                    <a:gd name="connsiteX47" fmla="*/ 3141265 w 6505575"/>
                    <a:gd name="connsiteY47" fmla="*/ 4467475 h 6492868"/>
                    <a:gd name="connsiteX48" fmla="*/ 197443 w 6505575"/>
                    <a:gd name="connsiteY48" fmla="*/ 4467475 h 6492868"/>
                    <a:gd name="connsiteX49" fmla="*/ 4036252 w 6505575"/>
                    <a:gd name="connsiteY49" fmla="*/ 5786430 h 6492868"/>
                    <a:gd name="connsiteX50" fmla="*/ 2462119 w 6505575"/>
                    <a:gd name="connsiteY50" fmla="*/ 5786430 h 6492868"/>
                    <a:gd name="connsiteX51" fmla="*/ 2462119 w 6505575"/>
                    <a:gd name="connsiteY51" fmla="*/ 5444951 h 6492868"/>
                    <a:gd name="connsiteX52" fmla="*/ 4036252 w 6505575"/>
                    <a:gd name="connsiteY52" fmla="*/ 5444951 h 6492868"/>
                    <a:gd name="connsiteX53" fmla="*/ 6307930 w 6505575"/>
                    <a:gd name="connsiteY53" fmla="*/ 4664764 h 6492868"/>
                    <a:gd name="connsiteX54" fmla="*/ 6307930 w 6505575"/>
                    <a:gd name="connsiteY54" fmla="*/ 5025900 h 6492868"/>
                    <a:gd name="connsiteX55" fmla="*/ 6102649 w 6505575"/>
                    <a:gd name="connsiteY55" fmla="*/ 5253366 h 6492868"/>
                    <a:gd name="connsiteX56" fmla="*/ 6079320 w 6505575"/>
                    <a:gd name="connsiteY56" fmla="*/ 5254510 h 6492868"/>
                    <a:gd name="connsiteX57" fmla="*/ 419057 w 6505575"/>
                    <a:gd name="connsiteY57" fmla="*/ 5254510 h 6492868"/>
                    <a:gd name="connsiteX58" fmla="*/ 395728 w 6505575"/>
                    <a:gd name="connsiteY58" fmla="*/ 5253366 h 6492868"/>
                    <a:gd name="connsiteX59" fmla="*/ 190444 w 6505575"/>
                    <a:gd name="connsiteY59" fmla="*/ 5025900 h 6492868"/>
                    <a:gd name="connsiteX60" fmla="*/ 190444 w 6505575"/>
                    <a:gd name="connsiteY60" fmla="*/ 4664764 h 6492868"/>
                    <a:gd name="connsiteX61" fmla="*/ 3236511 w 6505575"/>
                    <a:gd name="connsiteY61" fmla="*/ 1104695 h 6492868"/>
                    <a:gd name="connsiteX62" fmla="*/ 197443 w 6505575"/>
                    <a:gd name="connsiteY62" fmla="*/ 1104695 h 6492868"/>
                    <a:gd name="connsiteX63" fmla="*/ 197443 w 6505575"/>
                    <a:gd name="connsiteY63" fmla="*/ 419007 h 6492868"/>
                    <a:gd name="connsiteX64" fmla="*/ 426055 w 6505575"/>
                    <a:gd name="connsiteY64" fmla="*/ 190444 h 6492868"/>
                    <a:gd name="connsiteX65" fmla="*/ 6079320 w 6505575"/>
                    <a:gd name="connsiteY65" fmla="*/ 190444 h 6492868"/>
                    <a:gd name="connsiteX66" fmla="*/ 6307930 w 6505575"/>
                    <a:gd name="connsiteY66" fmla="*/ 419057 h 6492868"/>
                    <a:gd name="connsiteX67" fmla="*/ 6307930 w 6505575"/>
                    <a:gd name="connsiteY67" fmla="*/ 1104695 h 649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505575" h="6492868">
                      <a:moveTo>
                        <a:pt x="6403138" y="1878282"/>
                      </a:moveTo>
                      <a:cubicBezTo>
                        <a:pt x="6455742" y="1878282"/>
                        <a:pt x="6498383" y="1835652"/>
                        <a:pt x="6498383" y="1783036"/>
                      </a:cubicBezTo>
                      <a:lnTo>
                        <a:pt x="6505575" y="419007"/>
                      </a:lnTo>
                      <a:cubicBezTo>
                        <a:pt x="6505575" y="187963"/>
                        <a:pt x="6317612" y="0"/>
                        <a:pt x="6086563" y="0"/>
                      </a:cubicBezTo>
                      <a:lnTo>
                        <a:pt x="419057" y="0"/>
                      </a:lnTo>
                      <a:cubicBezTo>
                        <a:pt x="188012" y="0"/>
                        <a:pt x="0" y="188012"/>
                        <a:pt x="0" y="419057"/>
                      </a:cubicBezTo>
                      <a:lnTo>
                        <a:pt x="0" y="5025900"/>
                      </a:lnTo>
                      <a:cubicBezTo>
                        <a:pt x="0" y="5235298"/>
                        <a:pt x="154410" y="5409322"/>
                        <a:pt x="355326" y="5440097"/>
                      </a:cubicBezTo>
                      <a:cubicBezTo>
                        <a:pt x="376124" y="5443312"/>
                        <a:pt x="397416" y="5444951"/>
                        <a:pt x="419057" y="5444951"/>
                      </a:cubicBezTo>
                      <a:lnTo>
                        <a:pt x="2271678" y="5444951"/>
                      </a:lnTo>
                      <a:lnTo>
                        <a:pt x="2271678" y="5786430"/>
                      </a:lnTo>
                      <a:lnTo>
                        <a:pt x="1984200" y="5786430"/>
                      </a:lnTo>
                      <a:cubicBezTo>
                        <a:pt x="1792464" y="5786430"/>
                        <a:pt x="1636419" y="5942436"/>
                        <a:pt x="1636419" y="6134173"/>
                      </a:cubicBezTo>
                      <a:lnTo>
                        <a:pt x="1636419" y="6339899"/>
                      </a:lnTo>
                      <a:cubicBezTo>
                        <a:pt x="1636419" y="6427407"/>
                        <a:pt x="1707599" y="6498574"/>
                        <a:pt x="1795094" y="6498574"/>
                      </a:cubicBezTo>
                      <a:lnTo>
                        <a:pt x="2249150" y="6498574"/>
                      </a:lnTo>
                      <a:cubicBezTo>
                        <a:pt x="2301703" y="6498574"/>
                        <a:pt x="2344345" y="6455945"/>
                        <a:pt x="2344345" y="6403328"/>
                      </a:cubicBezTo>
                      <a:cubicBezTo>
                        <a:pt x="2344345" y="6350763"/>
                        <a:pt x="2301703" y="6308134"/>
                        <a:pt x="2249150" y="6308134"/>
                      </a:cubicBezTo>
                      <a:lnTo>
                        <a:pt x="1826859" y="6308134"/>
                      </a:lnTo>
                      <a:lnTo>
                        <a:pt x="1826859" y="6134173"/>
                      </a:lnTo>
                      <a:cubicBezTo>
                        <a:pt x="1826859" y="6047402"/>
                        <a:pt x="1897443" y="5976832"/>
                        <a:pt x="1984200" y="5976832"/>
                      </a:cubicBezTo>
                      <a:lnTo>
                        <a:pt x="4514171" y="5976832"/>
                      </a:lnTo>
                      <a:cubicBezTo>
                        <a:pt x="4600941" y="5976832"/>
                        <a:pt x="4671511" y="6047402"/>
                        <a:pt x="4671511" y="6134173"/>
                      </a:cubicBezTo>
                      <a:lnTo>
                        <a:pt x="4671511" y="6308134"/>
                      </a:lnTo>
                      <a:lnTo>
                        <a:pt x="2840230" y="6308134"/>
                      </a:lnTo>
                      <a:cubicBezTo>
                        <a:pt x="2787677" y="6308134"/>
                        <a:pt x="2745035" y="6350763"/>
                        <a:pt x="2745035" y="6403328"/>
                      </a:cubicBezTo>
                      <a:cubicBezTo>
                        <a:pt x="2745035" y="6455945"/>
                        <a:pt x="2787677" y="6498574"/>
                        <a:pt x="2840230" y="6498574"/>
                      </a:cubicBezTo>
                      <a:lnTo>
                        <a:pt x="4703226" y="6498574"/>
                      </a:lnTo>
                      <a:cubicBezTo>
                        <a:pt x="4790734" y="6498574"/>
                        <a:pt x="4861914" y="6427407"/>
                        <a:pt x="4861914" y="6339899"/>
                      </a:cubicBezTo>
                      <a:lnTo>
                        <a:pt x="4861914" y="6134173"/>
                      </a:lnTo>
                      <a:cubicBezTo>
                        <a:pt x="4861914" y="5942436"/>
                        <a:pt x="4705907" y="5786430"/>
                        <a:pt x="4514132" y="5786430"/>
                      </a:cubicBezTo>
                      <a:lnTo>
                        <a:pt x="4226654" y="5786430"/>
                      </a:lnTo>
                      <a:lnTo>
                        <a:pt x="4226654" y="5444951"/>
                      </a:lnTo>
                      <a:lnTo>
                        <a:pt x="6079320" y="5444951"/>
                      </a:lnTo>
                      <a:cubicBezTo>
                        <a:pt x="6100959" y="5444951"/>
                        <a:pt x="6122255" y="5443312"/>
                        <a:pt x="6143004" y="5440097"/>
                      </a:cubicBezTo>
                      <a:cubicBezTo>
                        <a:pt x="6343965" y="5409322"/>
                        <a:pt x="6498333" y="5235298"/>
                        <a:pt x="6498333" y="5025900"/>
                      </a:cubicBezTo>
                      <a:lnTo>
                        <a:pt x="6498333" y="2373379"/>
                      </a:lnTo>
                      <a:cubicBezTo>
                        <a:pt x="6498333" y="2320762"/>
                        <a:pt x="6455742" y="2278133"/>
                        <a:pt x="6403138" y="2278133"/>
                      </a:cubicBezTo>
                      <a:cubicBezTo>
                        <a:pt x="6350572" y="2278133"/>
                        <a:pt x="6307930" y="2320762"/>
                        <a:pt x="6307930" y="2373379"/>
                      </a:cubicBezTo>
                      <a:lnTo>
                        <a:pt x="6307930" y="4474324"/>
                      </a:lnTo>
                      <a:lnTo>
                        <a:pt x="3331706" y="4474324"/>
                      </a:lnTo>
                      <a:lnTo>
                        <a:pt x="3331706" y="1295143"/>
                      </a:lnTo>
                      <a:lnTo>
                        <a:pt x="6307930" y="1295143"/>
                      </a:lnTo>
                      <a:lnTo>
                        <a:pt x="6307930" y="1783036"/>
                      </a:lnTo>
                      <a:cubicBezTo>
                        <a:pt x="6307930" y="1835652"/>
                        <a:pt x="6350572" y="1878282"/>
                        <a:pt x="6403138" y="1878282"/>
                      </a:cubicBezTo>
                      <a:close/>
                      <a:moveTo>
                        <a:pt x="197443" y="1295143"/>
                      </a:moveTo>
                      <a:lnTo>
                        <a:pt x="3141265" y="1295143"/>
                      </a:lnTo>
                      <a:lnTo>
                        <a:pt x="3141265" y="4467475"/>
                      </a:lnTo>
                      <a:lnTo>
                        <a:pt x="197443" y="4467475"/>
                      </a:lnTo>
                      <a:close/>
                      <a:moveTo>
                        <a:pt x="4036252" y="5786430"/>
                      </a:moveTo>
                      <a:lnTo>
                        <a:pt x="2462119" y="5786430"/>
                      </a:lnTo>
                      <a:lnTo>
                        <a:pt x="2462119" y="5444951"/>
                      </a:lnTo>
                      <a:lnTo>
                        <a:pt x="4036252" y="5444951"/>
                      </a:lnTo>
                      <a:close/>
                      <a:moveTo>
                        <a:pt x="6307930" y="4664764"/>
                      </a:moveTo>
                      <a:lnTo>
                        <a:pt x="6307930" y="5025900"/>
                      </a:lnTo>
                      <a:cubicBezTo>
                        <a:pt x="6307930" y="5144080"/>
                        <a:pt x="6217805" y="5241601"/>
                        <a:pt x="6102649" y="5253366"/>
                      </a:cubicBezTo>
                      <a:cubicBezTo>
                        <a:pt x="6094962" y="5254116"/>
                        <a:pt x="6087211" y="5254510"/>
                        <a:pt x="6079320" y="5254510"/>
                      </a:cubicBezTo>
                      <a:lnTo>
                        <a:pt x="419057" y="5254510"/>
                      </a:lnTo>
                      <a:cubicBezTo>
                        <a:pt x="411165" y="5254510"/>
                        <a:pt x="403372" y="5254116"/>
                        <a:pt x="395728" y="5253366"/>
                      </a:cubicBezTo>
                      <a:cubicBezTo>
                        <a:pt x="280578" y="5241601"/>
                        <a:pt x="190444" y="5144080"/>
                        <a:pt x="190444" y="5025900"/>
                      </a:cubicBezTo>
                      <a:lnTo>
                        <a:pt x="190444" y="4664764"/>
                      </a:lnTo>
                      <a:close/>
                      <a:moveTo>
                        <a:pt x="3236511" y="1104695"/>
                      </a:moveTo>
                      <a:lnTo>
                        <a:pt x="197443" y="1104695"/>
                      </a:lnTo>
                      <a:lnTo>
                        <a:pt x="197443" y="419007"/>
                      </a:lnTo>
                      <a:cubicBezTo>
                        <a:pt x="197443" y="292987"/>
                        <a:pt x="299986" y="190444"/>
                        <a:pt x="426055" y="190444"/>
                      </a:cubicBezTo>
                      <a:lnTo>
                        <a:pt x="6079320" y="190444"/>
                      </a:lnTo>
                      <a:cubicBezTo>
                        <a:pt x="6205391" y="190444"/>
                        <a:pt x="6307930" y="292987"/>
                        <a:pt x="6307930" y="419057"/>
                      </a:cubicBezTo>
                      <a:lnTo>
                        <a:pt x="6307930" y="1104695"/>
                      </a:lnTo>
                      <a:close/>
                    </a:path>
                  </a:pathLst>
                </a:custGeom>
                <a:solidFill>
                  <a:srgbClr val="D83B01"/>
                </a:solidFill>
                <a:ln w="12706" cap="flat">
                  <a:noFill/>
                  <a:prstDash val="solid"/>
                  <a:miter/>
                </a:ln>
              </p:spPr>
              <p:txBody>
                <a:bodyPr rtlCol="0" anchor="ctr"/>
                <a:lstStyle/>
                <a:p>
                  <a:endParaRPr lang="en-US">
                    <a:solidFill>
                      <a:srgbClr val="D83B01"/>
                    </a:solidFill>
                  </a:endParaRPr>
                </a:p>
              </p:txBody>
            </p:sp>
            <p:grpSp>
              <p:nvGrpSpPr>
                <p:cNvPr id="31" name="Group 30">
                  <a:extLst>
                    <a:ext uri="{FF2B5EF4-FFF2-40B4-BE49-F238E27FC236}">
                      <a16:creationId xmlns:a16="http://schemas.microsoft.com/office/drawing/2014/main" id="{59F36D8A-0A10-4DCB-AD47-FC7FD68C4C0B}"/>
                    </a:ext>
                  </a:extLst>
                </p:cNvPr>
                <p:cNvGrpSpPr/>
                <p:nvPr/>
              </p:nvGrpSpPr>
              <p:grpSpPr>
                <a:xfrm>
                  <a:off x="-11257928" y="5686016"/>
                  <a:ext cx="1549613" cy="177887"/>
                  <a:chOff x="-11567654" y="6914906"/>
                  <a:chExt cx="1549613" cy="177887"/>
                </a:xfrm>
              </p:grpSpPr>
              <p:sp>
                <p:nvSpPr>
                  <p:cNvPr id="40" name="Freeform: Shape 39">
                    <a:extLst>
                      <a:ext uri="{FF2B5EF4-FFF2-40B4-BE49-F238E27FC236}">
                        <a16:creationId xmlns:a16="http://schemas.microsoft.com/office/drawing/2014/main" id="{8CBE6310-F4A3-4B8D-8DF1-12FA32C3E2EB}"/>
                      </a:ext>
                    </a:extLst>
                  </p:cNvPr>
                  <p:cNvSpPr/>
                  <p:nvPr/>
                </p:nvSpPr>
                <p:spPr>
                  <a:xfrm>
                    <a:off x="-11567654" y="6914906"/>
                    <a:ext cx="495542" cy="177887"/>
                  </a:xfrm>
                  <a:custGeom>
                    <a:avLst/>
                    <a:gdLst>
                      <a:gd name="connsiteX0" fmla="*/ 412560 w 495541"/>
                      <a:gd name="connsiteY0" fmla="*/ 0 h 177886"/>
                      <a:gd name="connsiteX1" fmla="*/ 95197 w 495541"/>
                      <a:gd name="connsiteY1" fmla="*/ 0 h 177886"/>
                      <a:gd name="connsiteX2" fmla="*/ 0 w 495541"/>
                      <a:gd name="connsiteY2" fmla="*/ 95246 h 177886"/>
                      <a:gd name="connsiteX3" fmla="*/ 95197 w 495541"/>
                      <a:gd name="connsiteY3" fmla="*/ 190441 h 177886"/>
                      <a:gd name="connsiteX4" fmla="*/ 412560 w 495541"/>
                      <a:gd name="connsiteY4" fmla="*/ 190441 h 177886"/>
                      <a:gd name="connsiteX5" fmla="*/ 507806 w 495541"/>
                      <a:gd name="connsiteY5" fmla="*/ 95246 h 177886"/>
                      <a:gd name="connsiteX6" fmla="*/ 412560 w 495541"/>
                      <a:gd name="connsiteY6" fmla="*/ 0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541" h="177886">
                        <a:moveTo>
                          <a:pt x="412560" y="0"/>
                        </a:moveTo>
                        <a:lnTo>
                          <a:pt x="95197" y="0"/>
                        </a:lnTo>
                        <a:cubicBezTo>
                          <a:pt x="42636" y="0"/>
                          <a:pt x="0" y="42629"/>
                          <a:pt x="0" y="95246"/>
                        </a:cubicBezTo>
                        <a:cubicBezTo>
                          <a:pt x="0" y="147811"/>
                          <a:pt x="42636" y="190441"/>
                          <a:pt x="95197" y="190441"/>
                        </a:cubicBezTo>
                        <a:lnTo>
                          <a:pt x="412560" y="190441"/>
                        </a:lnTo>
                        <a:cubicBezTo>
                          <a:pt x="465164" y="190441"/>
                          <a:pt x="507806" y="147811"/>
                          <a:pt x="507806" y="95246"/>
                        </a:cubicBezTo>
                        <a:cubicBezTo>
                          <a:pt x="507806" y="42629"/>
                          <a:pt x="465164" y="0"/>
                          <a:pt x="412560" y="0"/>
                        </a:cubicBezTo>
                        <a:close/>
                      </a:path>
                    </a:pathLst>
                  </a:custGeom>
                  <a:solidFill>
                    <a:schemeClr val="tx1"/>
                  </a:solidFill>
                  <a:ln w="12706"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FD01E85-6E07-4D00-AC52-EA30083B136F}"/>
                      </a:ext>
                    </a:extLst>
                  </p:cNvPr>
                  <p:cNvSpPr/>
                  <p:nvPr/>
                </p:nvSpPr>
                <p:spPr>
                  <a:xfrm>
                    <a:off x="-10958300" y="6914906"/>
                    <a:ext cx="940259" cy="177887"/>
                  </a:xfrm>
                  <a:custGeom>
                    <a:avLst/>
                    <a:gdLst>
                      <a:gd name="connsiteX0" fmla="*/ 0 w 940258"/>
                      <a:gd name="connsiteY0" fmla="*/ 95246 h 177886"/>
                      <a:gd name="connsiteX1" fmla="*/ 95195 w 940258"/>
                      <a:gd name="connsiteY1" fmla="*/ 190441 h 177886"/>
                      <a:gd name="connsiteX2" fmla="*/ 856868 w 940258"/>
                      <a:gd name="connsiteY2" fmla="*/ 190441 h 177886"/>
                      <a:gd name="connsiteX3" fmla="*/ 952114 w 940258"/>
                      <a:gd name="connsiteY3" fmla="*/ 95246 h 177886"/>
                      <a:gd name="connsiteX4" fmla="*/ 856868 w 940258"/>
                      <a:gd name="connsiteY4" fmla="*/ 0 h 177886"/>
                      <a:gd name="connsiteX5" fmla="*/ 95195 w 940258"/>
                      <a:gd name="connsiteY5" fmla="*/ 0 h 177886"/>
                      <a:gd name="connsiteX6" fmla="*/ 0 w 940258"/>
                      <a:gd name="connsiteY6" fmla="*/ 95246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258" h="177886">
                        <a:moveTo>
                          <a:pt x="0" y="95246"/>
                        </a:moveTo>
                        <a:cubicBezTo>
                          <a:pt x="0" y="147811"/>
                          <a:pt x="42629" y="190441"/>
                          <a:pt x="95195" y="190441"/>
                        </a:cubicBezTo>
                        <a:lnTo>
                          <a:pt x="856868" y="190441"/>
                        </a:lnTo>
                        <a:cubicBezTo>
                          <a:pt x="909485" y="190441"/>
                          <a:pt x="952114" y="147811"/>
                          <a:pt x="952114" y="95246"/>
                        </a:cubicBezTo>
                        <a:cubicBezTo>
                          <a:pt x="952114" y="42629"/>
                          <a:pt x="909485" y="0"/>
                          <a:pt x="856868" y="0"/>
                        </a:cubicBezTo>
                        <a:lnTo>
                          <a:pt x="95195" y="0"/>
                        </a:lnTo>
                        <a:cubicBezTo>
                          <a:pt x="42629" y="0"/>
                          <a:pt x="0" y="42629"/>
                          <a:pt x="0" y="95246"/>
                        </a:cubicBezTo>
                        <a:close/>
                      </a:path>
                    </a:pathLst>
                  </a:custGeom>
                  <a:solidFill>
                    <a:schemeClr val="tx1"/>
                  </a:solidFill>
                  <a:ln w="12706" cap="flat">
                    <a:noFill/>
                    <a:prstDash val="solid"/>
                    <a:miter/>
                  </a:ln>
                </p:spPr>
                <p:txBody>
                  <a:bodyPr rtlCol="0" anchor="ctr"/>
                  <a:lstStyle/>
                  <a:p>
                    <a:endParaRPr lang="en-US"/>
                  </a:p>
                </p:txBody>
              </p:sp>
            </p:grpSp>
            <p:grpSp>
              <p:nvGrpSpPr>
                <p:cNvPr id="32" name="Group 31">
                  <a:extLst>
                    <a:ext uri="{FF2B5EF4-FFF2-40B4-BE49-F238E27FC236}">
                      <a16:creationId xmlns:a16="http://schemas.microsoft.com/office/drawing/2014/main" id="{8B70DD6C-A209-4EBD-AAAF-3D3FFC584EA8}"/>
                    </a:ext>
                  </a:extLst>
                </p:cNvPr>
                <p:cNvGrpSpPr/>
                <p:nvPr/>
              </p:nvGrpSpPr>
              <p:grpSpPr>
                <a:xfrm rot="10800000">
                  <a:off x="-9495173" y="5686016"/>
                  <a:ext cx="1549613" cy="177887"/>
                  <a:chOff x="-11567654" y="6914906"/>
                  <a:chExt cx="1549613" cy="177887"/>
                </a:xfrm>
              </p:grpSpPr>
              <p:sp>
                <p:nvSpPr>
                  <p:cNvPr id="38" name="Freeform: Shape 37">
                    <a:extLst>
                      <a:ext uri="{FF2B5EF4-FFF2-40B4-BE49-F238E27FC236}">
                        <a16:creationId xmlns:a16="http://schemas.microsoft.com/office/drawing/2014/main" id="{4AA9B47B-5459-41C1-BB4A-49174451B856}"/>
                      </a:ext>
                    </a:extLst>
                  </p:cNvPr>
                  <p:cNvSpPr/>
                  <p:nvPr/>
                </p:nvSpPr>
                <p:spPr>
                  <a:xfrm>
                    <a:off x="-11567654" y="6914906"/>
                    <a:ext cx="495542" cy="177887"/>
                  </a:xfrm>
                  <a:custGeom>
                    <a:avLst/>
                    <a:gdLst>
                      <a:gd name="connsiteX0" fmla="*/ 412560 w 495541"/>
                      <a:gd name="connsiteY0" fmla="*/ 0 h 177886"/>
                      <a:gd name="connsiteX1" fmla="*/ 95197 w 495541"/>
                      <a:gd name="connsiteY1" fmla="*/ 0 h 177886"/>
                      <a:gd name="connsiteX2" fmla="*/ 0 w 495541"/>
                      <a:gd name="connsiteY2" fmla="*/ 95246 h 177886"/>
                      <a:gd name="connsiteX3" fmla="*/ 95197 w 495541"/>
                      <a:gd name="connsiteY3" fmla="*/ 190441 h 177886"/>
                      <a:gd name="connsiteX4" fmla="*/ 412560 w 495541"/>
                      <a:gd name="connsiteY4" fmla="*/ 190441 h 177886"/>
                      <a:gd name="connsiteX5" fmla="*/ 507806 w 495541"/>
                      <a:gd name="connsiteY5" fmla="*/ 95246 h 177886"/>
                      <a:gd name="connsiteX6" fmla="*/ 412560 w 495541"/>
                      <a:gd name="connsiteY6" fmla="*/ 0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541" h="177886">
                        <a:moveTo>
                          <a:pt x="412560" y="0"/>
                        </a:moveTo>
                        <a:lnTo>
                          <a:pt x="95197" y="0"/>
                        </a:lnTo>
                        <a:cubicBezTo>
                          <a:pt x="42636" y="0"/>
                          <a:pt x="0" y="42629"/>
                          <a:pt x="0" y="95246"/>
                        </a:cubicBezTo>
                        <a:cubicBezTo>
                          <a:pt x="0" y="147811"/>
                          <a:pt x="42636" y="190441"/>
                          <a:pt x="95197" y="190441"/>
                        </a:cubicBezTo>
                        <a:lnTo>
                          <a:pt x="412560" y="190441"/>
                        </a:lnTo>
                        <a:cubicBezTo>
                          <a:pt x="465164" y="190441"/>
                          <a:pt x="507806" y="147811"/>
                          <a:pt x="507806" y="95246"/>
                        </a:cubicBezTo>
                        <a:cubicBezTo>
                          <a:pt x="507806" y="42629"/>
                          <a:pt x="465164" y="0"/>
                          <a:pt x="412560" y="0"/>
                        </a:cubicBezTo>
                        <a:close/>
                      </a:path>
                    </a:pathLst>
                  </a:custGeom>
                  <a:solidFill>
                    <a:schemeClr val="tx1"/>
                  </a:solidFill>
                  <a:ln w="12706"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21EB265-5084-4594-B950-38EFE6BB42F3}"/>
                      </a:ext>
                    </a:extLst>
                  </p:cNvPr>
                  <p:cNvSpPr/>
                  <p:nvPr/>
                </p:nvSpPr>
                <p:spPr>
                  <a:xfrm>
                    <a:off x="-10958300" y="6914906"/>
                    <a:ext cx="940259" cy="177887"/>
                  </a:xfrm>
                  <a:custGeom>
                    <a:avLst/>
                    <a:gdLst>
                      <a:gd name="connsiteX0" fmla="*/ 0 w 940258"/>
                      <a:gd name="connsiteY0" fmla="*/ 95246 h 177886"/>
                      <a:gd name="connsiteX1" fmla="*/ 95195 w 940258"/>
                      <a:gd name="connsiteY1" fmla="*/ 190441 h 177886"/>
                      <a:gd name="connsiteX2" fmla="*/ 856868 w 940258"/>
                      <a:gd name="connsiteY2" fmla="*/ 190441 h 177886"/>
                      <a:gd name="connsiteX3" fmla="*/ 952114 w 940258"/>
                      <a:gd name="connsiteY3" fmla="*/ 95246 h 177886"/>
                      <a:gd name="connsiteX4" fmla="*/ 856868 w 940258"/>
                      <a:gd name="connsiteY4" fmla="*/ 0 h 177886"/>
                      <a:gd name="connsiteX5" fmla="*/ 95195 w 940258"/>
                      <a:gd name="connsiteY5" fmla="*/ 0 h 177886"/>
                      <a:gd name="connsiteX6" fmla="*/ 0 w 940258"/>
                      <a:gd name="connsiteY6" fmla="*/ 95246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258" h="177886">
                        <a:moveTo>
                          <a:pt x="0" y="95246"/>
                        </a:moveTo>
                        <a:cubicBezTo>
                          <a:pt x="0" y="147811"/>
                          <a:pt x="42629" y="190441"/>
                          <a:pt x="95195" y="190441"/>
                        </a:cubicBezTo>
                        <a:lnTo>
                          <a:pt x="856868" y="190441"/>
                        </a:lnTo>
                        <a:cubicBezTo>
                          <a:pt x="909485" y="190441"/>
                          <a:pt x="952114" y="147811"/>
                          <a:pt x="952114" y="95246"/>
                        </a:cubicBezTo>
                        <a:cubicBezTo>
                          <a:pt x="952114" y="42629"/>
                          <a:pt x="909485" y="0"/>
                          <a:pt x="856868" y="0"/>
                        </a:cubicBezTo>
                        <a:lnTo>
                          <a:pt x="95195" y="0"/>
                        </a:lnTo>
                        <a:cubicBezTo>
                          <a:pt x="42629" y="0"/>
                          <a:pt x="0" y="42629"/>
                          <a:pt x="0" y="95246"/>
                        </a:cubicBezTo>
                        <a:close/>
                      </a:path>
                    </a:pathLst>
                  </a:custGeom>
                  <a:solidFill>
                    <a:schemeClr val="tx1"/>
                  </a:solidFill>
                  <a:ln w="12706" cap="flat">
                    <a:noFill/>
                    <a:prstDash val="solid"/>
                    <a:miter/>
                  </a:ln>
                </p:spPr>
                <p:txBody>
                  <a:bodyPr rtlCol="0" anchor="ctr"/>
                  <a:lstStyle/>
                  <a:p>
                    <a:endParaRPr lang="en-US"/>
                  </a:p>
                </p:txBody>
              </p:sp>
            </p:grpSp>
            <p:grpSp>
              <p:nvGrpSpPr>
                <p:cNvPr id="33" name="Group 32">
                  <a:extLst>
                    <a:ext uri="{FF2B5EF4-FFF2-40B4-BE49-F238E27FC236}">
                      <a16:creationId xmlns:a16="http://schemas.microsoft.com/office/drawing/2014/main" id="{5B02EC13-3CB5-4EB0-9328-38DD0ACB3385}"/>
                    </a:ext>
                  </a:extLst>
                </p:cNvPr>
                <p:cNvGrpSpPr/>
                <p:nvPr/>
              </p:nvGrpSpPr>
              <p:grpSpPr>
                <a:xfrm rot="10800000">
                  <a:off x="-7838989" y="5686016"/>
                  <a:ext cx="1549613" cy="177887"/>
                  <a:chOff x="-11567654" y="6914906"/>
                  <a:chExt cx="1549613" cy="177887"/>
                </a:xfrm>
              </p:grpSpPr>
              <p:sp>
                <p:nvSpPr>
                  <p:cNvPr id="36" name="Freeform: Shape 35">
                    <a:extLst>
                      <a:ext uri="{FF2B5EF4-FFF2-40B4-BE49-F238E27FC236}">
                        <a16:creationId xmlns:a16="http://schemas.microsoft.com/office/drawing/2014/main" id="{11A9DA4C-178E-49FC-8691-89E7E76CA379}"/>
                      </a:ext>
                    </a:extLst>
                  </p:cNvPr>
                  <p:cNvSpPr/>
                  <p:nvPr/>
                </p:nvSpPr>
                <p:spPr>
                  <a:xfrm>
                    <a:off x="-11567654" y="6914906"/>
                    <a:ext cx="495542" cy="177887"/>
                  </a:xfrm>
                  <a:custGeom>
                    <a:avLst/>
                    <a:gdLst>
                      <a:gd name="connsiteX0" fmla="*/ 412560 w 495541"/>
                      <a:gd name="connsiteY0" fmla="*/ 0 h 177886"/>
                      <a:gd name="connsiteX1" fmla="*/ 95197 w 495541"/>
                      <a:gd name="connsiteY1" fmla="*/ 0 h 177886"/>
                      <a:gd name="connsiteX2" fmla="*/ 0 w 495541"/>
                      <a:gd name="connsiteY2" fmla="*/ 95246 h 177886"/>
                      <a:gd name="connsiteX3" fmla="*/ 95197 w 495541"/>
                      <a:gd name="connsiteY3" fmla="*/ 190441 h 177886"/>
                      <a:gd name="connsiteX4" fmla="*/ 412560 w 495541"/>
                      <a:gd name="connsiteY4" fmla="*/ 190441 h 177886"/>
                      <a:gd name="connsiteX5" fmla="*/ 507806 w 495541"/>
                      <a:gd name="connsiteY5" fmla="*/ 95246 h 177886"/>
                      <a:gd name="connsiteX6" fmla="*/ 412560 w 495541"/>
                      <a:gd name="connsiteY6" fmla="*/ 0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541" h="177886">
                        <a:moveTo>
                          <a:pt x="412560" y="0"/>
                        </a:moveTo>
                        <a:lnTo>
                          <a:pt x="95197" y="0"/>
                        </a:lnTo>
                        <a:cubicBezTo>
                          <a:pt x="42636" y="0"/>
                          <a:pt x="0" y="42629"/>
                          <a:pt x="0" y="95246"/>
                        </a:cubicBezTo>
                        <a:cubicBezTo>
                          <a:pt x="0" y="147811"/>
                          <a:pt x="42636" y="190441"/>
                          <a:pt x="95197" y="190441"/>
                        </a:cubicBezTo>
                        <a:lnTo>
                          <a:pt x="412560" y="190441"/>
                        </a:lnTo>
                        <a:cubicBezTo>
                          <a:pt x="465164" y="190441"/>
                          <a:pt x="507806" y="147811"/>
                          <a:pt x="507806" y="95246"/>
                        </a:cubicBezTo>
                        <a:cubicBezTo>
                          <a:pt x="507806" y="42629"/>
                          <a:pt x="465164" y="0"/>
                          <a:pt x="412560" y="0"/>
                        </a:cubicBezTo>
                        <a:close/>
                      </a:path>
                    </a:pathLst>
                  </a:custGeom>
                  <a:solidFill>
                    <a:schemeClr val="tx1"/>
                  </a:solidFill>
                  <a:ln w="12706"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C1045089-602A-496E-9A11-AFDE8970D29E}"/>
                      </a:ext>
                    </a:extLst>
                  </p:cNvPr>
                  <p:cNvSpPr/>
                  <p:nvPr/>
                </p:nvSpPr>
                <p:spPr>
                  <a:xfrm>
                    <a:off x="-10958300" y="6914906"/>
                    <a:ext cx="940259" cy="177887"/>
                  </a:xfrm>
                  <a:custGeom>
                    <a:avLst/>
                    <a:gdLst>
                      <a:gd name="connsiteX0" fmla="*/ 0 w 940258"/>
                      <a:gd name="connsiteY0" fmla="*/ 95246 h 177886"/>
                      <a:gd name="connsiteX1" fmla="*/ 95195 w 940258"/>
                      <a:gd name="connsiteY1" fmla="*/ 190441 h 177886"/>
                      <a:gd name="connsiteX2" fmla="*/ 856868 w 940258"/>
                      <a:gd name="connsiteY2" fmla="*/ 190441 h 177886"/>
                      <a:gd name="connsiteX3" fmla="*/ 952114 w 940258"/>
                      <a:gd name="connsiteY3" fmla="*/ 95246 h 177886"/>
                      <a:gd name="connsiteX4" fmla="*/ 856868 w 940258"/>
                      <a:gd name="connsiteY4" fmla="*/ 0 h 177886"/>
                      <a:gd name="connsiteX5" fmla="*/ 95195 w 940258"/>
                      <a:gd name="connsiteY5" fmla="*/ 0 h 177886"/>
                      <a:gd name="connsiteX6" fmla="*/ 0 w 940258"/>
                      <a:gd name="connsiteY6" fmla="*/ 95246 h 17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258" h="177886">
                        <a:moveTo>
                          <a:pt x="0" y="95246"/>
                        </a:moveTo>
                        <a:cubicBezTo>
                          <a:pt x="0" y="147811"/>
                          <a:pt x="42629" y="190441"/>
                          <a:pt x="95195" y="190441"/>
                        </a:cubicBezTo>
                        <a:lnTo>
                          <a:pt x="856868" y="190441"/>
                        </a:lnTo>
                        <a:cubicBezTo>
                          <a:pt x="909485" y="190441"/>
                          <a:pt x="952114" y="147811"/>
                          <a:pt x="952114" y="95246"/>
                        </a:cubicBezTo>
                        <a:cubicBezTo>
                          <a:pt x="952114" y="42629"/>
                          <a:pt x="909485" y="0"/>
                          <a:pt x="856868" y="0"/>
                        </a:cubicBezTo>
                        <a:lnTo>
                          <a:pt x="95195" y="0"/>
                        </a:lnTo>
                        <a:cubicBezTo>
                          <a:pt x="42629" y="0"/>
                          <a:pt x="0" y="42629"/>
                          <a:pt x="0" y="95246"/>
                        </a:cubicBezTo>
                        <a:close/>
                      </a:path>
                    </a:pathLst>
                  </a:custGeom>
                  <a:solidFill>
                    <a:schemeClr val="tx1"/>
                  </a:solidFill>
                  <a:ln w="12706" cap="flat">
                    <a:noFill/>
                    <a:prstDash val="solid"/>
                    <a:miter/>
                  </a:ln>
                </p:spPr>
                <p:txBody>
                  <a:bodyPr rtlCol="0" anchor="ctr"/>
                  <a:lstStyle/>
                  <a:p>
                    <a:endParaRPr lang="en-US"/>
                  </a:p>
                </p:txBody>
              </p:sp>
            </p:grpSp>
            <p:sp>
              <p:nvSpPr>
                <p:cNvPr id="34" name="Freeform: Shape 33">
                  <a:extLst>
                    <a:ext uri="{FF2B5EF4-FFF2-40B4-BE49-F238E27FC236}">
                      <a16:creationId xmlns:a16="http://schemas.microsoft.com/office/drawing/2014/main" id="{ED4F7158-3C47-4885-9CD0-E37505BFD9B7}"/>
                    </a:ext>
                  </a:extLst>
                </p:cNvPr>
                <p:cNvSpPr/>
                <p:nvPr/>
              </p:nvSpPr>
              <p:spPr>
                <a:xfrm>
                  <a:off x="-8642284" y="7155822"/>
                  <a:ext cx="1740995" cy="1888740"/>
                </a:xfrm>
                <a:custGeom>
                  <a:avLst/>
                  <a:gdLst>
                    <a:gd name="connsiteX0" fmla="*/ 4152900 w 4152900"/>
                    <a:gd name="connsiteY0" fmla="*/ 1063943 h 4505325"/>
                    <a:gd name="connsiteX1" fmla="*/ 4141470 w 4152900"/>
                    <a:gd name="connsiteY1" fmla="*/ 1013460 h 4505325"/>
                    <a:gd name="connsiteX2" fmla="*/ 4064318 w 4152900"/>
                    <a:gd name="connsiteY2" fmla="*/ 952500 h 4505325"/>
                    <a:gd name="connsiteX3" fmla="*/ 2124075 w 4152900"/>
                    <a:gd name="connsiteY3" fmla="*/ 11430 h 4505325"/>
                    <a:gd name="connsiteX4" fmla="*/ 2024063 w 4152900"/>
                    <a:gd name="connsiteY4" fmla="*/ 11430 h 4505325"/>
                    <a:gd name="connsiteX5" fmla="*/ 64770 w 4152900"/>
                    <a:gd name="connsiteY5" fmla="*/ 961073 h 4505325"/>
                    <a:gd name="connsiteX6" fmla="*/ 0 w 4152900"/>
                    <a:gd name="connsiteY6" fmla="*/ 1060133 h 4505325"/>
                    <a:gd name="connsiteX7" fmla="*/ 0 w 4152900"/>
                    <a:gd name="connsiteY7" fmla="*/ 1061085 h 4505325"/>
                    <a:gd name="connsiteX8" fmla="*/ 0 w 4152900"/>
                    <a:gd name="connsiteY8" fmla="*/ 1064895 h 4505325"/>
                    <a:gd name="connsiteX9" fmla="*/ 0 w 4152900"/>
                    <a:gd name="connsiteY9" fmla="*/ 3448050 h 4505325"/>
                    <a:gd name="connsiteX10" fmla="*/ 64770 w 4152900"/>
                    <a:gd name="connsiteY10" fmla="*/ 3550920 h 4505325"/>
                    <a:gd name="connsiteX11" fmla="*/ 2024063 w 4152900"/>
                    <a:gd name="connsiteY11" fmla="*/ 4500563 h 4505325"/>
                    <a:gd name="connsiteX12" fmla="*/ 2025968 w 4152900"/>
                    <a:gd name="connsiteY12" fmla="*/ 4501515 h 4505325"/>
                    <a:gd name="connsiteX13" fmla="*/ 2034540 w 4152900"/>
                    <a:gd name="connsiteY13" fmla="*/ 4505325 h 4505325"/>
                    <a:gd name="connsiteX14" fmla="*/ 2038350 w 4152900"/>
                    <a:gd name="connsiteY14" fmla="*/ 4506278 h 4505325"/>
                    <a:gd name="connsiteX15" fmla="*/ 2046923 w 4152900"/>
                    <a:gd name="connsiteY15" fmla="*/ 4509135 h 4505325"/>
                    <a:gd name="connsiteX16" fmla="*/ 2049780 w 4152900"/>
                    <a:gd name="connsiteY16" fmla="*/ 4510088 h 4505325"/>
                    <a:gd name="connsiteX17" fmla="*/ 2059305 w 4152900"/>
                    <a:gd name="connsiteY17" fmla="*/ 4511993 h 4505325"/>
                    <a:gd name="connsiteX18" fmla="*/ 2062163 w 4152900"/>
                    <a:gd name="connsiteY18" fmla="*/ 4511993 h 4505325"/>
                    <a:gd name="connsiteX19" fmla="*/ 2074545 w 4152900"/>
                    <a:gd name="connsiteY19" fmla="*/ 4512945 h 4505325"/>
                    <a:gd name="connsiteX20" fmla="*/ 2086928 w 4152900"/>
                    <a:gd name="connsiteY20" fmla="*/ 4511993 h 4505325"/>
                    <a:gd name="connsiteX21" fmla="*/ 2089785 w 4152900"/>
                    <a:gd name="connsiteY21" fmla="*/ 4511993 h 4505325"/>
                    <a:gd name="connsiteX22" fmla="*/ 2099310 w 4152900"/>
                    <a:gd name="connsiteY22" fmla="*/ 4510088 h 4505325"/>
                    <a:gd name="connsiteX23" fmla="*/ 2102168 w 4152900"/>
                    <a:gd name="connsiteY23" fmla="*/ 4509135 h 4505325"/>
                    <a:gd name="connsiteX24" fmla="*/ 2110740 w 4152900"/>
                    <a:gd name="connsiteY24" fmla="*/ 4506278 h 4505325"/>
                    <a:gd name="connsiteX25" fmla="*/ 2114550 w 4152900"/>
                    <a:gd name="connsiteY25" fmla="*/ 4505325 h 4505325"/>
                    <a:gd name="connsiteX26" fmla="*/ 2123123 w 4152900"/>
                    <a:gd name="connsiteY26" fmla="*/ 4501515 h 4505325"/>
                    <a:gd name="connsiteX27" fmla="*/ 2125028 w 4152900"/>
                    <a:gd name="connsiteY27" fmla="*/ 4500563 h 4505325"/>
                    <a:gd name="connsiteX28" fmla="*/ 4090035 w 4152900"/>
                    <a:gd name="connsiteY28" fmla="*/ 3548063 h 4505325"/>
                    <a:gd name="connsiteX29" fmla="*/ 4154805 w 4152900"/>
                    <a:gd name="connsiteY29" fmla="*/ 3445193 h 4505325"/>
                    <a:gd name="connsiteX30" fmla="*/ 4154805 w 4152900"/>
                    <a:gd name="connsiteY30" fmla="*/ 1066800 h 4505325"/>
                    <a:gd name="connsiteX31" fmla="*/ 4152900 w 4152900"/>
                    <a:gd name="connsiteY31" fmla="*/ 1063943 h 4505325"/>
                    <a:gd name="connsiteX32" fmla="*/ 2073593 w 4152900"/>
                    <a:gd name="connsiteY32" fmla="*/ 240983 h 4505325"/>
                    <a:gd name="connsiteX33" fmla="*/ 3772853 w 4152900"/>
                    <a:gd name="connsiteY33" fmla="*/ 1064895 h 4505325"/>
                    <a:gd name="connsiteX34" fmla="*/ 3147060 w 4152900"/>
                    <a:gd name="connsiteY34" fmla="*/ 1368743 h 4505325"/>
                    <a:gd name="connsiteX35" fmla="*/ 1447800 w 4152900"/>
                    <a:gd name="connsiteY35" fmla="*/ 544830 h 4505325"/>
                    <a:gd name="connsiteX36" fmla="*/ 2073593 w 4152900"/>
                    <a:gd name="connsiteY36" fmla="*/ 240983 h 4505325"/>
                    <a:gd name="connsiteX37" fmla="*/ 2073593 w 4152900"/>
                    <a:gd name="connsiteY37" fmla="*/ 1888808 h 4505325"/>
                    <a:gd name="connsiteX38" fmla="*/ 374333 w 4152900"/>
                    <a:gd name="connsiteY38" fmla="*/ 1064895 h 4505325"/>
                    <a:gd name="connsiteX39" fmla="*/ 1185863 w 4152900"/>
                    <a:gd name="connsiteY39" fmla="*/ 671513 h 4505325"/>
                    <a:gd name="connsiteX40" fmla="*/ 2885123 w 4152900"/>
                    <a:gd name="connsiteY40" fmla="*/ 1495425 h 4505325"/>
                    <a:gd name="connsiteX41" fmla="*/ 2073593 w 4152900"/>
                    <a:gd name="connsiteY41" fmla="*/ 1888808 h 4505325"/>
                    <a:gd name="connsiteX42" fmla="*/ 228600 w 4152900"/>
                    <a:gd name="connsiteY42" fmla="*/ 1248728 h 4505325"/>
                    <a:gd name="connsiteX43" fmla="*/ 1959293 w 4152900"/>
                    <a:gd name="connsiteY43" fmla="*/ 2087880 h 4505325"/>
                    <a:gd name="connsiteX44" fmla="*/ 1959293 w 4152900"/>
                    <a:gd name="connsiteY44" fmla="*/ 4214813 h 4505325"/>
                    <a:gd name="connsiteX45" fmla="*/ 228600 w 4152900"/>
                    <a:gd name="connsiteY45" fmla="*/ 3375660 h 4505325"/>
                    <a:gd name="connsiteX46" fmla="*/ 228600 w 4152900"/>
                    <a:gd name="connsiteY46" fmla="*/ 1248728 h 4505325"/>
                    <a:gd name="connsiteX47" fmla="*/ 2187893 w 4152900"/>
                    <a:gd name="connsiteY47" fmla="*/ 4214813 h 4505325"/>
                    <a:gd name="connsiteX48" fmla="*/ 2187893 w 4152900"/>
                    <a:gd name="connsiteY48" fmla="*/ 2087880 h 4505325"/>
                    <a:gd name="connsiteX49" fmla="*/ 3000375 w 4152900"/>
                    <a:gd name="connsiteY49" fmla="*/ 1693545 h 4505325"/>
                    <a:gd name="connsiteX50" fmla="*/ 3000375 w 4152900"/>
                    <a:gd name="connsiteY50" fmla="*/ 2249805 h 4505325"/>
                    <a:gd name="connsiteX51" fmla="*/ 3114675 w 4152900"/>
                    <a:gd name="connsiteY51" fmla="*/ 2364105 h 4505325"/>
                    <a:gd name="connsiteX52" fmla="*/ 3228975 w 4152900"/>
                    <a:gd name="connsiteY52" fmla="*/ 2249805 h 4505325"/>
                    <a:gd name="connsiteX53" fmla="*/ 3228975 w 4152900"/>
                    <a:gd name="connsiteY53" fmla="*/ 1582103 h 4505325"/>
                    <a:gd name="connsiteX54" fmla="*/ 3924300 w 4152900"/>
                    <a:gd name="connsiteY54" fmla="*/ 1244918 h 4505325"/>
                    <a:gd name="connsiteX55" fmla="*/ 3924300 w 4152900"/>
                    <a:gd name="connsiteY55" fmla="*/ 3371850 h 4505325"/>
                    <a:gd name="connsiteX56" fmla="*/ 2187893 w 4152900"/>
                    <a:gd name="connsiteY56" fmla="*/ 4214813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52900" h="4505325">
                      <a:moveTo>
                        <a:pt x="4152900" y="1063943"/>
                      </a:moveTo>
                      <a:cubicBezTo>
                        <a:pt x="4152900" y="1046798"/>
                        <a:pt x="4149090" y="1029653"/>
                        <a:pt x="4141470" y="1013460"/>
                      </a:cubicBezTo>
                      <a:cubicBezTo>
                        <a:pt x="4126230" y="981075"/>
                        <a:pt x="4096703" y="959168"/>
                        <a:pt x="4064318" y="952500"/>
                      </a:cubicBezTo>
                      <a:lnTo>
                        <a:pt x="2124075" y="11430"/>
                      </a:lnTo>
                      <a:cubicBezTo>
                        <a:pt x="2092643" y="-3810"/>
                        <a:pt x="2055495" y="-3810"/>
                        <a:pt x="2024063" y="11430"/>
                      </a:cubicBezTo>
                      <a:lnTo>
                        <a:pt x="64770" y="961073"/>
                      </a:lnTo>
                      <a:cubicBezTo>
                        <a:pt x="26670" y="979170"/>
                        <a:pt x="1905" y="1017270"/>
                        <a:pt x="0" y="1060133"/>
                      </a:cubicBezTo>
                      <a:lnTo>
                        <a:pt x="0" y="1061085"/>
                      </a:lnTo>
                      <a:cubicBezTo>
                        <a:pt x="0" y="1062038"/>
                        <a:pt x="0" y="1062990"/>
                        <a:pt x="0" y="1064895"/>
                      </a:cubicBezTo>
                      <a:lnTo>
                        <a:pt x="0" y="3448050"/>
                      </a:lnTo>
                      <a:cubicBezTo>
                        <a:pt x="0" y="3491865"/>
                        <a:pt x="24765" y="3531870"/>
                        <a:pt x="64770" y="3550920"/>
                      </a:cubicBezTo>
                      <a:lnTo>
                        <a:pt x="2024063" y="4500563"/>
                      </a:lnTo>
                      <a:cubicBezTo>
                        <a:pt x="2025015" y="4500563"/>
                        <a:pt x="2025015" y="4500563"/>
                        <a:pt x="2025968" y="4501515"/>
                      </a:cubicBezTo>
                      <a:cubicBezTo>
                        <a:pt x="2028825" y="4502468"/>
                        <a:pt x="2031683" y="4503420"/>
                        <a:pt x="2034540" y="4505325"/>
                      </a:cubicBezTo>
                      <a:cubicBezTo>
                        <a:pt x="2035493" y="4505325"/>
                        <a:pt x="2036445" y="4506278"/>
                        <a:pt x="2038350" y="4506278"/>
                      </a:cubicBezTo>
                      <a:cubicBezTo>
                        <a:pt x="2041208" y="4507230"/>
                        <a:pt x="2044065" y="4508183"/>
                        <a:pt x="2046923" y="4509135"/>
                      </a:cubicBezTo>
                      <a:cubicBezTo>
                        <a:pt x="2047875" y="4509135"/>
                        <a:pt x="2048828" y="4510088"/>
                        <a:pt x="2049780" y="4510088"/>
                      </a:cubicBezTo>
                      <a:cubicBezTo>
                        <a:pt x="2052638" y="4511040"/>
                        <a:pt x="2056448" y="4511040"/>
                        <a:pt x="2059305" y="4511993"/>
                      </a:cubicBezTo>
                      <a:cubicBezTo>
                        <a:pt x="2060258" y="4511993"/>
                        <a:pt x="2061210" y="4511993"/>
                        <a:pt x="2062163" y="4511993"/>
                      </a:cubicBezTo>
                      <a:cubicBezTo>
                        <a:pt x="2065973" y="4511993"/>
                        <a:pt x="2070735" y="4512945"/>
                        <a:pt x="2074545" y="4512945"/>
                      </a:cubicBezTo>
                      <a:cubicBezTo>
                        <a:pt x="2078355" y="4512945"/>
                        <a:pt x="2083118" y="4512945"/>
                        <a:pt x="2086928" y="4511993"/>
                      </a:cubicBezTo>
                      <a:cubicBezTo>
                        <a:pt x="2087880" y="4511993"/>
                        <a:pt x="2088833" y="4511993"/>
                        <a:pt x="2089785" y="4511993"/>
                      </a:cubicBezTo>
                      <a:cubicBezTo>
                        <a:pt x="2092643" y="4511993"/>
                        <a:pt x="2096453" y="4511040"/>
                        <a:pt x="2099310" y="4510088"/>
                      </a:cubicBezTo>
                      <a:cubicBezTo>
                        <a:pt x="2100263" y="4510088"/>
                        <a:pt x="2101215" y="4509135"/>
                        <a:pt x="2102168" y="4509135"/>
                      </a:cubicBezTo>
                      <a:cubicBezTo>
                        <a:pt x="2105025" y="4508183"/>
                        <a:pt x="2107883" y="4507230"/>
                        <a:pt x="2110740" y="4506278"/>
                      </a:cubicBezTo>
                      <a:cubicBezTo>
                        <a:pt x="2111693" y="4506278"/>
                        <a:pt x="2112645" y="4505325"/>
                        <a:pt x="2114550" y="4505325"/>
                      </a:cubicBezTo>
                      <a:cubicBezTo>
                        <a:pt x="2117408" y="4504373"/>
                        <a:pt x="2120265" y="4503420"/>
                        <a:pt x="2123123" y="4501515"/>
                      </a:cubicBezTo>
                      <a:cubicBezTo>
                        <a:pt x="2124075" y="4501515"/>
                        <a:pt x="2124075" y="4501515"/>
                        <a:pt x="2125028" y="4500563"/>
                      </a:cubicBezTo>
                      <a:lnTo>
                        <a:pt x="4090035" y="3548063"/>
                      </a:lnTo>
                      <a:cubicBezTo>
                        <a:pt x="4129088" y="3529013"/>
                        <a:pt x="4154805" y="3489008"/>
                        <a:pt x="4154805" y="3445193"/>
                      </a:cubicBezTo>
                      <a:lnTo>
                        <a:pt x="4154805" y="1066800"/>
                      </a:lnTo>
                      <a:cubicBezTo>
                        <a:pt x="4152900" y="1065848"/>
                        <a:pt x="4152900" y="1064895"/>
                        <a:pt x="4152900" y="1063943"/>
                      </a:cubicBezTo>
                      <a:close/>
                      <a:moveTo>
                        <a:pt x="2073593" y="240983"/>
                      </a:moveTo>
                      <a:lnTo>
                        <a:pt x="3772853" y="1064895"/>
                      </a:lnTo>
                      <a:lnTo>
                        <a:pt x="3147060" y="1368743"/>
                      </a:lnTo>
                      <a:lnTo>
                        <a:pt x="1447800" y="544830"/>
                      </a:lnTo>
                      <a:lnTo>
                        <a:pt x="2073593" y="240983"/>
                      </a:lnTo>
                      <a:close/>
                      <a:moveTo>
                        <a:pt x="2073593" y="1888808"/>
                      </a:moveTo>
                      <a:lnTo>
                        <a:pt x="374333" y="1064895"/>
                      </a:lnTo>
                      <a:lnTo>
                        <a:pt x="1185863" y="671513"/>
                      </a:lnTo>
                      <a:lnTo>
                        <a:pt x="2885123" y="1495425"/>
                      </a:lnTo>
                      <a:lnTo>
                        <a:pt x="2073593" y="1888808"/>
                      </a:lnTo>
                      <a:close/>
                      <a:moveTo>
                        <a:pt x="228600" y="1248728"/>
                      </a:moveTo>
                      <a:lnTo>
                        <a:pt x="1959293" y="2087880"/>
                      </a:lnTo>
                      <a:lnTo>
                        <a:pt x="1959293" y="4214813"/>
                      </a:lnTo>
                      <a:lnTo>
                        <a:pt x="228600" y="3375660"/>
                      </a:lnTo>
                      <a:lnTo>
                        <a:pt x="228600" y="1248728"/>
                      </a:lnTo>
                      <a:close/>
                      <a:moveTo>
                        <a:pt x="2187893" y="4214813"/>
                      </a:moveTo>
                      <a:lnTo>
                        <a:pt x="2187893" y="2087880"/>
                      </a:lnTo>
                      <a:lnTo>
                        <a:pt x="3000375" y="1693545"/>
                      </a:lnTo>
                      <a:lnTo>
                        <a:pt x="3000375" y="2249805"/>
                      </a:lnTo>
                      <a:cubicBezTo>
                        <a:pt x="3000375" y="2312670"/>
                        <a:pt x="3051810" y="2364105"/>
                        <a:pt x="3114675" y="2364105"/>
                      </a:cubicBezTo>
                      <a:cubicBezTo>
                        <a:pt x="3177540" y="2364105"/>
                        <a:pt x="3228975" y="2312670"/>
                        <a:pt x="3228975" y="2249805"/>
                      </a:cubicBezTo>
                      <a:lnTo>
                        <a:pt x="3228975" y="1582103"/>
                      </a:lnTo>
                      <a:lnTo>
                        <a:pt x="3924300" y="1244918"/>
                      </a:lnTo>
                      <a:lnTo>
                        <a:pt x="3924300" y="3371850"/>
                      </a:lnTo>
                      <a:lnTo>
                        <a:pt x="2187893" y="4214813"/>
                      </a:lnTo>
                      <a:close/>
                    </a:path>
                  </a:pathLst>
                </a:custGeom>
                <a:solidFill>
                  <a:schemeClr val="tx1"/>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AF9178F-3190-44D3-89BF-BDED308D77B1}"/>
                    </a:ext>
                  </a:extLst>
                </p:cNvPr>
                <p:cNvSpPr/>
                <p:nvPr/>
              </p:nvSpPr>
              <p:spPr>
                <a:xfrm>
                  <a:off x="-11592776" y="7165647"/>
                  <a:ext cx="1740995" cy="1888740"/>
                </a:xfrm>
                <a:custGeom>
                  <a:avLst/>
                  <a:gdLst>
                    <a:gd name="connsiteX0" fmla="*/ 4152900 w 4152900"/>
                    <a:gd name="connsiteY0" fmla="*/ 1063943 h 4505325"/>
                    <a:gd name="connsiteX1" fmla="*/ 4141470 w 4152900"/>
                    <a:gd name="connsiteY1" fmla="*/ 1013460 h 4505325"/>
                    <a:gd name="connsiteX2" fmla="*/ 4064318 w 4152900"/>
                    <a:gd name="connsiteY2" fmla="*/ 952500 h 4505325"/>
                    <a:gd name="connsiteX3" fmla="*/ 2124075 w 4152900"/>
                    <a:gd name="connsiteY3" fmla="*/ 11430 h 4505325"/>
                    <a:gd name="connsiteX4" fmla="*/ 2024063 w 4152900"/>
                    <a:gd name="connsiteY4" fmla="*/ 11430 h 4505325"/>
                    <a:gd name="connsiteX5" fmla="*/ 64770 w 4152900"/>
                    <a:gd name="connsiteY5" fmla="*/ 961073 h 4505325"/>
                    <a:gd name="connsiteX6" fmla="*/ 0 w 4152900"/>
                    <a:gd name="connsiteY6" fmla="*/ 1060133 h 4505325"/>
                    <a:gd name="connsiteX7" fmla="*/ 0 w 4152900"/>
                    <a:gd name="connsiteY7" fmla="*/ 1061085 h 4505325"/>
                    <a:gd name="connsiteX8" fmla="*/ 0 w 4152900"/>
                    <a:gd name="connsiteY8" fmla="*/ 1064895 h 4505325"/>
                    <a:gd name="connsiteX9" fmla="*/ 0 w 4152900"/>
                    <a:gd name="connsiteY9" fmla="*/ 3448050 h 4505325"/>
                    <a:gd name="connsiteX10" fmla="*/ 64770 w 4152900"/>
                    <a:gd name="connsiteY10" fmla="*/ 3550920 h 4505325"/>
                    <a:gd name="connsiteX11" fmla="*/ 2024063 w 4152900"/>
                    <a:gd name="connsiteY11" fmla="*/ 4500563 h 4505325"/>
                    <a:gd name="connsiteX12" fmla="*/ 2025968 w 4152900"/>
                    <a:gd name="connsiteY12" fmla="*/ 4501515 h 4505325"/>
                    <a:gd name="connsiteX13" fmla="*/ 2034540 w 4152900"/>
                    <a:gd name="connsiteY13" fmla="*/ 4505325 h 4505325"/>
                    <a:gd name="connsiteX14" fmla="*/ 2038350 w 4152900"/>
                    <a:gd name="connsiteY14" fmla="*/ 4506278 h 4505325"/>
                    <a:gd name="connsiteX15" fmla="*/ 2046923 w 4152900"/>
                    <a:gd name="connsiteY15" fmla="*/ 4509135 h 4505325"/>
                    <a:gd name="connsiteX16" fmla="*/ 2049780 w 4152900"/>
                    <a:gd name="connsiteY16" fmla="*/ 4510088 h 4505325"/>
                    <a:gd name="connsiteX17" fmla="*/ 2059305 w 4152900"/>
                    <a:gd name="connsiteY17" fmla="*/ 4511993 h 4505325"/>
                    <a:gd name="connsiteX18" fmla="*/ 2062163 w 4152900"/>
                    <a:gd name="connsiteY18" fmla="*/ 4511993 h 4505325"/>
                    <a:gd name="connsiteX19" fmla="*/ 2074545 w 4152900"/>
                    <a:gd name="connsiteY19" fmla="*/ 4512945 h 4505325"/>
                    <a:gd name="connsiteX20" fmla="*/ 2086928 w 4152900"/>
                    <a:gd name="connsiteY20" fmla="*/ 4511993 h 4505325"/>
                    <a:gd name="connsiteX21" fmla="*/ 2089785 w 4152900"/>
                    <a:gd name="connsiteY21" fmla="*/ 4511993 h 4505325"/>
                    <a:gd name="connsiteX22" fmla="*/ 2099310 w 4152900"/>
                    <a:gd name="connsiteY22" fmla="*/ 4510088 h 4505325"/>
                    <a:gd name="connsiteX23" fmla="*/ 2102168 w 4152900"/>
                    <a:gd name="connsiteY23" fmla="*/ 4509135 h 4505325"/>
                    <a:gd name="connsiteX24" fmla="*/ 2110740 w 4152900"/>
                    <a:gd name="connsiteY24" fmla="*/ 4506278 h 4505325"/>
                    <a:gd name="connsiteX25" fmla="*/ 2114550 w 4152900"/>
                    <a:gd name="connsiteY25" fmla="*/ 4505325 h 4505325"/>
                    <a:gd name="connsiteX26" fmla="*/ 2123123 w 4152900"/>
                    <a:gd name="connsiteY26" fmla="*/ 4501515 h 4505325"/>
                    <a:gd name="connsiteX27" fmla="*/ 2125028 w 4152900"/>
                    <a:gd name="connsiteY27" fmla="*/ 4500563 h 4505325"/>
                    <a:gd name="connsiteX28" fmla="*/ 4090035 w 4152900"/>
                    <a:gd name="connsiteY28" fmla="*/ 3548063 h 4505325"/>
                    <a:gd name="connsiteX29" fmla="*/ 4154805 w 4152900"/>
                    <a:gd name="connsiteY29" fmla="*/ 3445193 h 4505325"/>
                    <a:gd name="connsiteX30" fmla="*/ 4154805 w 4152900"/>
                    <a:gd name="connsiteY30" fmla="*/ 1066800 h 4505325"/>
                    <a:gd name="connsiteX31" fmla="*/ 4152900 w 4152900"/>
                    <a:gd name="connsiteY31" fmla="*/ 1063943 h 4505325"/>
                    <a:gd name="connsiteX32" fmla="*/ 2073593 w 4152900"/>
                    <a:gd name="connsiteY32" fmla="*/ 240983 h 4505325"/>
                    <a:gd name="connsiteX33" fmla="*/ 3772853 w 4152900"/>
                    <a:gd name="connsiteY33" fmla="*/ 1064895 h 4505325"/>
                    <a:gd name="connsiteX34" fmla="*/ 3147060 w 4152900"/>
                    <a:gd name="connsiteY34" fmla="*/ 1368743 h 4505325"/>
                    <a:gd name="connsiteX35" fmla="*/ 1447800 w 4152900"/>
                    <a:gd name="connsiteY35" fmla="*/ 544830 h 4505325"/>
                    <a:gd name="connsiteX36" fmla="*/ 2073593 w 4152900"/>
                    <a:gd name="connsiteY36" fmla="*/ 240983 h 4505325"/>
                    <a:gd name="connsiteX37" fmla="*/ 2073593 w 4152900"/>
                    <a:gd name="connsiteY37" fmla="*/ 1888808 h 4505325"/>
                    <a:gd name="connsiteX38" fmla="*/ 374333 w 4152900"/>
                    <a:gd name="connsiteY38" fmla="*/ 1064895 h 4505325"/>
                    <a:gd name="connsiteX39" fmla="*/ 1185863 w 4152900"/>
                    <a:gd name="connsiteY39" fmla="*/ 671513 h 4505325"/>
                    <a:gd name="connsiteX40" fmla="*/ 2885123 w 4152900"/>
                    <a:gd name="connsiteY40" fmla="*/ 1495425 h 4505325"/>
                    <a:gd name="connsiteX41" fmla="*/ 2073593 w 4152900"/>
                    <a:gd name="connsiteY41" fmla="*/ 1888808 h 4505325"/>
                    <a:gd name="connsiteX42" fmla="*/ 228600 w 4152900"/>
                    <a:gd name="connsiteY42" fmla="*/ 1248728 h 4505325"/>
                    <a:gd name="connsiteX43" fmla="*/ 1959293 w 4152900"/>
                    <a:gd name="connsiteY43" fmla="*/ 2087880 h 4505325"/>
                    <a:gd name="connsiteX44" fmla="*/ 1959293 w 4152900"/>
                    <a:gd name="connsiteY44" fmla="*/ 4214813 h 4505325"/>
                    <a:gd name="connsiteX45" fmla="*/ 228600 w 4152900"/>
                    <a:gd name="connsiteY45" fmla="*/ 3375660 h 4505325"/>
                    <a:gd name="connsiteX46" fmla="*/ 228600 w 4152900"/>
                    <a:gd name="connsiteY46" fmla="*/ 1248728 h 4505325"/>
                    <a:gd name="connsiteX47" fmla="*/ 2187893 w 4152900"/>
                    <a:gd name="connsiteY47" fmla="*/ 4214813 h 4505325"/>
                    <a:gd name="connsiteX48" fmla="*/ 2187893 w 4152900"/>
                    <a:gd name="connsiteY48" fmla="*/ 2087880 h 4505325"/>
                    <a:gd name="connsiteX49" fmla="*/ 3000375 w 4152900"/>
                    <a:gd name="connsiteY49" fmla="*/ 1693545 h 4505325"/>
                    <a:gd name="connsiteX50" fmla="*/ 3000375 w 4152900"/>
                    <a:gd name="connsiteY50" fmla="*/ 2249805 h 4505325"/>
                    <a:gd name="connsiteX51" fmla="*/ 3114675 w 4152900"/>
                    <a:gd name="connsiteY51" fmla="*/ 2364105 h 4505325"/>
                    <a:gd name="connsiteX52" fmla="*/ 3228975 w 4152900"/>
                    <a:gd name="connsiteY52" fmla="*/ 2249805 h 4505325"/>
                    <a:gd name="connsiteX53" fmla="*/ 3228975 w 4152900"/>
                    <a:gd name="connsiteY53" fmla="*/ 1582103 h 4505325"/>
                    <a:gd name="connsiteX54" fmla="*/ 3924300 w 4152900"/>
                    <a:gd name="connsiteY54" fmla="*/ 1244918 h 4505325"/>
                    <a:gd name="connsiteX55" fmla="*/ 3924300 w 4152900"/>
                    <a:gd name="connsiteY55" fmla="*/ 3371850 h 4505325"/>
                    <a:gd name="connsiteX56" fmla="*/ 2187893 w 4152900"/>
                    <a:gd name="connsiteY56" fmla="*/ 4214813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52900" h="4505325">
                      <a:moveTo>
                        <a:pt x="4152900" y="1063943"/>
                      </a:moveTo>
                      <a:cubicBezTo>
                        <a:pt x="4152900" y="1046798"/>
                        <a:pt x="4149090" y="1029653"/>
                        <a:pt x="4141470" y="1013460"/>
                      </a:cubicBezTo>
                      <a:cubicBezTo>
                        <a:pt x="4126230" y="981075"/>
                        <a:pt x="4096703" y="959168"/>
                        <a:pt x="4064318" y="952500"/>
                      </a:cubicBezTo>
                      <a:lnTo>
                        <a:pt x="2124075" y="11430"/>
                      </a:lnTo>
                      <a:cubicBezTo>
                        <a:pt x="2092643" y="-3810"/>
                        <a:pt x="2055495" y="-3810"/>
                        <a:pt x="2024063" y="11430"/>
                      </a:cubicBezTo>
                      <a:lnTo>
                        <a:pt x="64770" y="961073"/>
                      </a:lnTo>
                      <a:cubicBezTo>
                        <a:pt x="26670" y="979170"/>
                        <a:pt x="1905" y="1017270"/>
                        <a:pt x="0" y="1060133"/>
                      </a:cubicBezTo>
                      <a:lnTo>
                        <a:pt x="0" y="1061085"/>
                      </a:lnTo>
                      <a:cubicBezTo>
                        <a:pt x="0" y="1062038"/>
                        <a:pt x="0" y="1062990"/>
                        <a:pt x="0" y="1064895"/>
                      </a:cubicBezTo>
                      <a:lnTo>
                        <a:pt x="0" y="3448050"/>
                      </a:lnTo>
                      <a:cubicBezTo>
                        <a:pt x="0" y="3491865"/>
                        <a:pt x="24765" y="3531870"/>
                        <a:pt x="64770" y="3550920"/>
                      </a:cubicBezTo>
                      <a:lnTo>
                        <a:pt x="2024063" y="4500563"/>
                      </a:lnTo>
                      <a:cubicBezTo>
                        <a:pt x="2025015" y="4500563"/>
                        <a:pt x="2025015" y="4500563"/>
                        <a:pt x="2025968" y="4501515"/>
                      </a:cubicBezTo>
                      <a:cubicBezTo>
                        <a:pt x="2028825" y="4502468"/>
                        <a:pt x="2031683" y="4503420"/>
                        <a:pt x="2034540" y="4505325"/>
                      </a:cubicBezTo>
                      <a:cubicBezTo>
                        <a:pt x="2035493" y="4505325"/>
                        <a:pt x="2036445" y="4506278"/>
                        <a:pt x="2038350" y="4506278"/>
                      </a:cubicBezTo>
                      <a:cubicBezTo>
                        <a:pt x="2041208" y="4507230"/>
                        <a:pt x="2044065" y="4508183"/>
                        <a:pt x="2046923" y="4509135"/>
                      </a:cubicBezTo>
                      <a:cubicBezTo>
                        <a:pt x="2047875" y="4509135"/>
                        <a:pt x="2048828" y="4510088"/>
                        <a:pt x="2049780" y="4510088"/>
                      </a:cubicBezTo>
                      <a:cubicBezTo>
                        <a:pt x="2052638" y="4511040"/>
                        <a:pt x="2056448" y="4511040"/>
                        <a:pt x="2059305" y="4511993"/>
                      </a:cubicBezTo>
                      <a:cubicBezTo>
                        <a:pt x="2060258" y="4511993"/>
                        <a:pt x="2061210" y="4511993"/>
                        <a:pt x="2062163" y="4511993"/>
                      </a:cubicBezTo>
                      <a:cubicBezTo>
                        <a:pt x="2065973" y="4511993"/>
                        <a:pt x="2070735" y="4512945"/>
                        <a:pt x="2074545" y="4512945"/>
                      </a:cubicBezTo>
                      <a:cubicBezTo>
                        <a:pt x="2078355" y="4512945"/>
                        <a:pt x="2083118" y="4512945"/>
                        <a:pt x="2086928" y="4511993"/>
                      </a:cubicBezTo>
                      <a:cubicBezTo>
                        <a:pt x="2087880" y="4511993"/>
                        <a:pt x="2088833" y="4511993"/>
                        <a:pt x="2089785" y="4511993"/>
                      </a:cubicBezTo>
                      <a:cubicBezTo>
                        <a:pt x="2092643" y="4511993"/>
                        <a:pt x="2096453" y="4511040"/>
                        <a:pt x="2099310" y="4510088"/>
                      </a:cubicBezTo>
                      <a:cubicBezTo>
                        <a:pt x="2100263" y="4510088"/>
                        <a:pt x="2101215" y="4509135"/>
                        <a:pt x="2102168" y="4509135"/>
                      </a:cubicBezTo>
                      <a:cubicBezTo>
                        <a:pt x="2105025" y="4508183"/>
                        <a:pt x="2107883" y="4507230"/>
                        <a:pt x="2110740" y="4506278"/>
                      </a:cubicBezTo>
                      <a:cubicBezTo>
                        <a:pt x="2111693" y="4506278"/>
                        <a:pt x="2112645" y="4505325"/>
                        <a:pt x="2114550" y="4505325"/>
                      </a:cubicBezTo>
                      <a:cubicBezTo>
                        <a:pt x="2117408" y="4504373"/>
                        <a:pt x="2120265" y="4503420"/>
                        <a:pt x="2123123" y="4501515"/>
                      </a:cubicBezTo>
                      <a:cubicBezTo>
                        <a:pt x="2124075" y="4501515"/>
                        <a:pt x="2124075" y="4501515"/>
                        <a:pt x="2125028" y="4500563"/>
                      </a:cubicBezTo>
                      <a:lnTo>
                        <a:pt x="4090035" y="3548063"/>
                      </a:lnTo>
                      <a:cubicBezTo>
                        <a:pt x="4129088" y="3529013"/>
                        <a:pt x="4154805" y="3489008"/>
                        <a:pt x="4154805" y="3445193"/>
                      </a:cubicBezTo>
                      <a:lnTo>
                        <a:pt x="4154805" y="1066800"/>
                      </a:lnTo>
                      <a:cubicBezTo>
                        <a:pt x="4152900" y="1065848"/>
                        <a:pt x="4152900" y="1064895"/>
                        <a:pt x="4152900" y="1063943"/>
                      </a:cubicBezTo>
                      <a:close/>
                      <a:moveTo>
                        <a:pt x="2073593" y="240983"/>
                      </a:moveTo>
                      <a:lnTo>
                        <a:pt x="3772853" y="1064895"/>
                      </a:lnTo>
                      <a:lnTo>
                        <a:pt x="3147060" y="1368743"/>
                      </a:lnTo>
                      <a:lnTo>
                        <a:pt x="1447800" y="544830"/>
                      </a:lnTo>
                      <a:lnTo>
                        <a:pt x="2073593" y="240983"/>
                      </a:lnTo>
                      <a:close/>
                      <a:moveTo>
                        <a:pt x="2073593" y="1888808"/>
                      </a:moveTo>
                      <a:lnTo>
                        <a:pt x="374333" y="1064895"/>
                      </a:lnTo>
                      <a:lnTo>
                        <a:pt x="1185863" y="671513"/>
                      </a:lnTo>
                      <a:lnTo>
                        <a:pt x="2885123" y="1495425"/>
                      </a:lnTo>
                      <a:lnTo>
                        <a:pt x="2073593" y="1888808"/>
                      </a:lnTo>
                      <a:close/>
                      <a:moveTo>
                        <a:pt x="228600" y="1248728"/>
                      </a:moveTo>
                      <a:lnTo>
                        <a:pt x="1959293" y="2087880"/>
                      </a:lnTo>
                      <a:lnTo>
                        <a:pt x="1959293" y="4214813"/>
                      </a:lnTo>
                      <a:lnTo>
                        <a:pt x="228600" y="3375660"/>
                      </a:lnTo>
                      <a:lnTo>
                        <a:pt x="228600" y="1248728"/>
                      </a:lnTo>
                      <a:close/>
                      <a:moveTo>
                        <a:pt x="2187893" y="4214813"/>
                      </a:moveTo>
                      <a:lnTo>
                        <a:pt x="2187893" y="2087880"/>
                      </a:lnTo>
                      <a:lnTo>
                        <a:pt x="3000375" y="1693545"/>
                      </a:lnTo>
                      <a:lnTo>
                        <a:pt x="3000375" y="2249805"/>
                      </a:lnTo>
                      <a:cubicBezTo>
                        <a:pt x="3000375" y="2312670"/>
                        <a:pt x="3051810" y="2364105"/>
                        <a:pt x="3114675" y="2364105"/>
                      </a:cubicBezTo>
                      <a:cubicBezTo>
                        <a:pt x="3177540" y="2364105"/>
                        <a:pt x="3228975" y="2312670"/>
                        <a:pt x="3228975" y="2249805"/>
                      </a:cubicBezTo>
                      <a:lnTo>
                        <a:pt x="3228975" y="1582103"/>
                      </a:lnTo>
                      <a:lnTo>
                        <a:pt x="3924300" y="1244918"/>
                      </a:lnTo>
                      <a:lnTo>
                        <a:pt x="3924300" y="3371850"/>
                      </a:lnTo>
                      <a:lnTo>
                        <a:pt x="2187893" y="4214813"/>
                      </a:lnTo>
                      <a:close/>
                    </a:path>
                  </a:pathLst>
                </a:custGeom>
                <a:solidFill>
                  <a:schemeClr val="tx1"/>
                </a:solidFill>
                <a:ln w="9525" cap="flat">
                  <a:noFill/>
                  <a:prstDash val="solid"/>
                  <a:miter/>
                </a:ln>
              </p:spPr>
              <p:txBody>
                <a:bodyPr rtlCol="0" anchor="ctr"/>
                <a:lstStyle/>
                <a:p>
                  <a:endParaRPr lang="en-US"/>
                </a:p>
              </p:txBody>
            </p:sp>
          </p:grpSp>
          <p:sp>
            <p:nvSpPr>
              <p:cNvPr id="28" name="Title 8">
                <a:extLst>
                  <a:ext uri="{FF2B5EF4-FFF2-40B4-BE49-F238E27FC236}">
                    <a16:creationId xmlns:a16="http://schemas.microsoft.com/office/drawing/2014/main" id="{231B6553-57AA-420C-987C-40619298AB49}"/>
                  </a:ext>
                </a:extLst>
              </p:cNvPr>
              <p:cNvSpPr txBox="1">
                <a:spLocks/>
              </p:cNvSpPr>
              <p:nvPr/>
            </p:nvSpPr>
            <p:spPr>
              <a:xfrm>
                <a:off x="-12242773" y="3949308"/>
                <a:ext cx="6041803" cy="1016893"/>
              </a:xfrm>
              <a:prstGeom prst="rect">
                <a:avLst/>
              </a:prstGeom>
            </p:spPr>
            <p:txBody>
              <a:bodyPr/>
              <a:lstStyle>
                <a:lvl1pPr algn="ctr" defTabSz="1219170" rtl="0" eaLnBrk="1" latinLnBrk="0" hangingPunct="1">
                  <a:lnSpc>
                    <a:spcPct val="86000"/>
                  </a:lnSpc>
                  <a:spcBef>
                    <a:spcPct val="0"/>
                  </a:spcBef>
                  <a:buNone/>
                  <a:defRPr sz="2800" kern="800" spc="-53">
                    <a:solidFill>
                      <a:schemeClr val="tx1"/>
                    </a:solidFill>
                    <a:latin typeface="+mj-lt"/>
                    <a:ea typeface="+mj-ea"/>
                    <a:cs typeface="+mj-cs"/>
                  </a:defRPr>
                </a:lvl1pPr>
              </a:lstStyle>
              <a:p>
                <a:pPr>
                  <a:lnSpc>
                    <a:spcPct val="89000"/>
                  </a:lnSpc>
                  <a:spcAft>
                    <a:spcPts val="700"/>
                  </a:spcAft>
                </a:pPr>
                <a:r>
                  <a:rPr lang="en-US" sz="2500" dirty="0">
                    <a:latin typeface="Calibri" panose="020F0502020204030204" pitchFamily="34" charset="0"/>
                    <a:cs typeface="Calibri" panose="020F0502020204030204" pitchFamily="34" charset="0"/>
                  </a:rPr>
                  <a:t>SharePoint Page</a:t>
                </a:r>
              </a:p>
            </p:txBody>
          </p:sp>
        </p:grpSp>
        <p:grpSp>
          <p:nvGrpSpPr>
            <p:cNvPr id="42" name="Group 41">
              <a:extLst>
                <a:ext uri="{FF2B5EF4-FFF2-40B4-BE49-F238E27FC236}">
                  <a16:creationId xmlns:a16="http://schemas.microsoft.com/office/drawing/2014/main" id="{11D4042A-EFE2-45E9-924E-294670717098}"/>
                </a:ext>
              </a:extLst>
            </p:cNvPr>
            <p:cNvGrpSpPr/>
            <p:nvPr/>
          </p:nvGrpSpPr>
          <p:grpSpPr>
            <a:xfrm>
              <a:off x="4869781" y="3361877"/>
              <a:ext cx="2788841" cy="1147243"/>
              <a:chOff x="5044499" y="3154368"/>
              <a:chExt cx="2788841" cy="1147243"/>
            </a:xfrm>
          </p:grpSpPr>
          <p:grpSp>
            <p:nvGrpSpPr>
              <p:cNvPr id="43" name="Group 42">
                <a:extLst>
                  <a:ext uri="{FF2B5EF4-FFF2-40B4-BE49-F238E27FC236}">
                    <a16:creationId xmlns:a16="http://schemas.microsoft.com/office/drawing/2014/main" id="{76E806FA-27C4-44E4-A708-4AD542BC98DF}"/>
                  </a:ext>
                </a:extLst>
              </p:cNvPr>
              <p:cNvGrpSpPr/>
              <p:nvPr/>
            </p:nvGrpSpPr>
            <p:grpSpPr>
              <a:xfrm rot="16200000">
                <a:off x="6255328" y="3602234"/>
                <a:ext cx="367183" cy="1031572"/>
                <a:chOff x="5508054" y="3100480"/>
                <a:chExt cx="500899" cy="1075306"/>
              </a:xfrm>
            </p:grpSpPr>
            <p:sp>
              <p:nvSpPr>
                <p:cNvPr id="45" name="Freeform: Shape 44">
                  <a:extLst>
                    <a:ext uri="{FF2B5EF4-FFF2-40B4-BE49-F238E27FC236}">
                      <a16:creationId xmlns:a16="http://schemas.microsoft.com/office/drawing/2014/main" id="{764B95D4-3D9A-40F5-9449-FEABEAC5A938}"/>
                    </a:ext>
                  </a:extLst>
                </p:cNvPr>
                <p:cNvSpPr/>
                <p:nvPr/>
              </p:nvSpPr>
              <p:spPr>
                <a:xfrm>
                  <a:off x="5696566" y="3100480"/>
                  <a:ext cx="140573" cy="1075306"/>
                </a:xfrm>
                <a:custGeom>
                  <a:avLst/>
                  <a:gdLst>
                    <a:gd name="connsiteX0" fmla="*/ 72364 w 140573"/>
                    <a:gd name="connsiteY0" fmla="*/ 1083067 h 1075305"/>
                    <a:gd name="connsiteX1" fmla="*/ 0 w 140573"/>
                    <a:gd name="connsiteY1" fmla="*/ 1010865 h 1075305"/>
                    <a:gd name="connsiteX2" fmla="*/ 0 w 140573"/>
                    <a:gd name="connsiteY2" fmla="*/ 72198 h 1075305"/>
                    <a:gd name="connsiteX3" fmla="*/ 72364 w 140573"/>
                    <a:gd name="connsiteY3" fmla="*/ 0 h 1075305"/>
                    <a:gd name="connsiteX4" fmla="*/ 144720 w 140573"/>
                    <a:gd name="connsiteY4" fmla="*/ 72198 h 1075305"/>
                    <a:gd name="connsiteX5" fmla="*/ 144720 w 140573"/>
                    <a:gd name="connsiteY5" fmla="*/ 1010865 h 1075305"/>
                    <a:gd name="connsiteX6" fmla="*/ 72364 w 140573"/>
                    <a:gd name="connsiteY6" fmla="*/ 1083067 h 107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573" h="1075305">
                      <a:moveTo>
                        <a:pt x="72364" y="1083067"/>
                      </a:moveTo>
                      <a:cubicBezTo>
                        <a:pt x="32402" y="1083067"/>
                        <a:pt x="0" y="1050745"/>
                        <a:pt x="0" y="1010865"/>
                      </a:cubicBezTo>
                      <a:lnTo>
                        <a:pt x="0" y="72198"/>
                      </a:lnTo>
                      <a:cubicBezTo>
                        <a:pt x="0" y="32325"/>
                        <a:pt x="32402" y="0"/>
                        <a:pt x="72364" y="0"/>
                      </a:cubicBezTo>
                      <a:cubicBezTo>
                        <a:pt x="112326" y="0"/>
                        <a:pt x="144720" y="32325"/>
                        <a:pt x="144720" y="72198"/>
                      </a:cubicBezTo>
                      <a:lnTo>
                        <a:pt x="144720" y="1010865"/>
                      </a:lnTo>
                      <a:cubicBezTo>
                        <a:pt x="144720" y="1050745"/>
                        <a:pt x="112326" y="1083067"/>
                        <a:pt x="72364" y="1083067"/>
                      </a:cubicBezTo>
                      <a:close/>
                    </a:path>
                  </a:pathLst>
                </a:custGeom>
                <a:solidFill>
                  <a:srgbClr val="D83B01"/>
                </a:solidFill>
                <a:ln w="7809" cap="flat">
                  <a:noFill/>
                  <a:prstDash val="solid"/>
                  <a:miter/>
                </a:ln>
              </p:spPr>
              <p:txBody>
                <a:bodyPr rtlCol="0" anchor="ctr"/>
                <a:lstStyle/>
                <a:p>
                  <a:endParaRPr lang="en-US" u="sng"/>
                </a:p>
              </p:txBody>
            </p:sp>
            <p:sp>
              <p:nvSpPr>
                <p:cNvPr id="46" name="Freeform: Shape 45">
                  <a:extLst>
                    <a:ext uri="{FF2B5EF4-FFF2-40B4-BE49-F238E27FC236}">
                      <a16:creationId xmlns:a16="http://schemas.microsoft.com/office/drawing/2014/main" id="{47F24BD0-0054-4193-BB2E-AD63758B4863}"/>
                    </a:ext>
                  </a:extLst>
                </p:cNvPr>
                <p:cNvSpPr/>
                <p:nvPr/>
              </p:nvSpPr>
              <p:spPr>
                <a:xfrm>
                  <a:off x="5508054" y="3894725"/>
                  <a:ext cx="328004" cy="280515"/>
                </a:xfrm>
                <a:custGeom>
                  <a:avLst/>
                  <a:gdLst>
                    <a:gd name="connsiteX0" fmla="*/ 260813 w 328004"/>
                    <a:gd name="connsiteY0" fmla="*/ 285323 h 280514"/>
                    <a:gd name="connsiteX1" fmla="*/ 217494 w 328004"/>
                    <a:gd name="connsiteY1" fmla="*/ 270892 h 280514"/>
                    <a:gd name="connsiteX2" fmla="*/ 28961 w 328004"/>
                    <a:gd name="connsiteY2" fmla="*/ 129996 h 280514"/>
                    <a:gd name="connsiteX3" fmla="*/ 14443 w 328004"/>
                    <a:gd name="connsiteY3" fmla="*/ 28917 h 280514"/>
                    <a:gd name="connsiteX4" fmla="*/ 115758 w 328004"/>
                    <a:gd name="connsiteY4" fmla="*/ 14424 h 280514"/>
                    <a:gd name="connsiteX5" fmla="*/ 304251 w 328004"/>
                    <a:gd name="connsiteY5" fmla="*/ 155320 h 280514"/>
                    <a:gd name="connsiteX6" fmla="*/ 318776 w 328004"/>
                    <a:gd name="connsiteY6" fmla="*/ 256407 h 280514"/>
                    <a:gd name="connsiteX7" fmla="*/ 260813 w 328004"/>
                    <a:gd name="connsiteY7" fmla="*/ 285323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004" h="280514">
                      <a:moveTo>
                        <a:pt x="260813" y="285323"/>
                      </a:moveTo>
                      <a:cubicBezTo>
                        <a:pt x="245710" y="285323"/>
                        <a:pt x="230489" y="280601"/>
                        <a:pt x="217494" y="270892"/>
                      </a:cubicBezTo>
                      <a:lnTo>
                        <a:pt x="28961" y="129996"/>
                      </a:lnTo>
                      <a:cubicBezTo>
                        <a:pt x="-3003" y="106074"/>
                        <a:pt x="-9501" y="60810"/>
                        <a:pt x="14443" y="28917"/>
                      </a:cubicBezTo>
                      <a:cubicBezTo>
                        <a:pt x="38419" y="-2984"/>
                        <a:pt x="83754" y="-9498"/>
                        <a:pt x="115758" y="14424"/>
                      </a:cubicBezTo>
                      <a:lnTo>
                        <a:pt x="304251" y="155320"/>
                      </a:lnTo>
                      <a:cubicBezTo>
                        <a:pt x="336254" y="179218"/>
                        <a:pt x="342752" y="224475"/>
                        <a:pt x="318776" y="256407"/>
                      </a:cubicBezTo>
                      <a:cubicBezTo>
                        <a:pt x="304586" y="275341"/>
                        <a:pt x="282837" y="285323"/>
                        <a:pt x="260813" y="285323"/>
                      </a:cubicBezTo>
                      <a:close/>
                    </a:path>
                  </a:pathLst>
                </a:custGeom>
                <a:solidFill>
                  <a:srgbClr val="D83B01"/>
                </a:solidFill>
                <a:ln w="7809" cap="flat">
                  <a:noFill/>
                  <a:prstDash val="solid"/>
                  <a:miter/>
                </a:ln>
              </p:spPr>
              <p:txBody>
                <a:bodyPr rtlCol="0" anchor="ctr"/>
                <a:lstStyle/>
                <a:p>
                  <a:endParaRPr lang="en-US" u="sng"/>
                </a:p>
              </p:txBody>
            </p:sp>
            <p:sp>
              <p:nvSpPr>
                <p:cNvPr id="47" name="Freeform: Shape 46">
                  <a:extLst>
                    <a:ext uri="{FF2B5EF4-FFF2-40B4-BE49-F238E27FC236}">
                      <a16:creationId xmlns:a16="http://schemas.microsoft.com/office/drawing/2014/main" id="{441FD55E-7221-48A3-968E-1FA97611BD3E}"/>
                    </a:ext>
                  </a:extLst>
                </p:cNvPr>
                <p:cNvSpPr/>
                <p:nvPr/>
              </p:nvSpPr>
              <p:spPr>
                <a:xfrm>
                  <a:off x="5696568" y="3894725"/>
                  <a:ext cx="312385" cy="280515"/>
                </a:xfrm>
                <a:custGeom>
                  <a:avLst/>
                  <a:gdLst>
                    <a:gd name="connsiteX0" fmla="*/ 72425 w 312384"/>
                    <a:gd name="connsiteY0" fmla="*/ 285324 h 280514"/>
                    <a:gd name="connsiteX1" fmla="*/ 16258 w 312384"/>
                    <a:gd name="connsiteY1" fmla="*/ 258721 h 280514"/>
                    <a:gd name="connsiteX2" fmla="*/ 26660 w 312384"/>
                    <a:gd name="connsiteY2" fmla="*/ 157121 h 280514"/>
                    <a:gd name="connsiteX3" fmla="*/ 199971 w 312384"/>
                    <a:gd name="connsiteY3" fmla="*/ 16224 h 280514"/>
                    <a:gd name="connsiteX4" fmla="*/ 301801 w 312384"/>
                    <a:gd name="connsiteY4" fmla="*/ 26603 h 280514"/>
                    <a:gd name="connsiteX5" fmla="*/ 291399 w 312384"/>
                    <a:gd name="connsiteY5" fmla="*/ 128173 h 280514"/>
                    <a:gd name="connsiteX6" fmla="*/ 118087 w 312384"/>
                    <a:gd name="connsiteY6" fmla="*/ 269100 h 280514"/>
                    <a:gd name="connsiteX7" fmla="*/ 72425 w 312384"/>
                    <a:gd name="connsiteY7" fmla="*/ 285324 h 28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384" h="280514">
                      <a:moveTo>
                        <a:pt x="72425" y="285324"/>
                      </a:moveTo>
                      <a:cubicBezTo>
                        <a:pt x="51401" y="285324"/>
                        <a:pt x="30565" y="276222"/>
                        <a:pt x="16258" y="258721"/>
                      </a:cubicBezTo>
                      <a:cubicBezTo>
                        <a:pt x="-8967" y="227795"/>
                        <a:pt x="-4336" y="182320"/>
                        <a:pt x="26660" y="157121"/>
                      </a:cubicBezTo>
                      <a:lnTo>
                        <a:pt x="199971" y="16224"/>
                      </a:lnTo>
                      <a:cubicBezTo>
                        <a:pt x="230960" y="-8952"/>
                        <a:pt x="276537" y="-4323"/>
                        <a:pt x="301801" y="26603"/>
                      </a:cubicBezTo>
                      <a:cubicBezTo>
                        <a:pt x="327026" y="57499"/>
                        <a:pt x="322387" y="102997"/>
                        <a:pt x="291399" y="128173"/>
                      </a:cubicBezTo>
                      <a:lnTo>
                        <a:pt x="118087" y="269100"/>
                      </a:lnTo>
                      <a:cubicBezTo>
                        <a:pt x="104639" y="279994"/>
                        <a:pt x="88466" y="285324"/>
                        <a:pt x="72425" y="285324"/>
                      </a:cubicBezTo>
                      <a:close/>
                    </a:path>
                  </a:pathLst>
                </a:custGeom>
                <a:solidFill>
                  <a:srgbClr val="D83B01"/>
                </a:solidFill>
                <a:ln w="7809" cap="flat">
                  <a:noFill/>
                  <a:prstDash val="solid"/>
                  <a:miter/>
                </a:ln>
              </p:spPr>
              <p:txBody>
                <a:bodyPr rtlCol="0" anchor="ctr"/>
                <a:lstStyle/>
                <a:p>
                  <a:endParaRPr lang="en-US" u="sng"/>
                </a:p>
              </p:txBody>
            </p:sp>
          </p:grpSp>
          <p:sp>
            <p:nvSpPr>
              <p:cNvPr id="44" name="TextBox 43">
                <a:extLst>
                  <a:ext uri="{FF2B5EF4-FFF2-40B4-BE49-F238E27FC236}">
                    <a16:creationId xmlns:a16="http://schemas.microsoft.com/office/drawing/2014/main" id="{896BA409-9899-4D90-BAA4-7727C57653E7}"/>
                  </a:ext>
                </a:extLst>
              </p:cNvPr>
              <p:cNvSpPr txBox="1"/>
              <p:nvPr/>
            </p:nvSpPr>
            <p:spPr>
              <a:xfrm>
                <a:off x="5044499" y="3154368"/>
                <a:ext cx="2788841" cy="707886"/>
              </a:xfrm>
              <a:prstGeom prst="rect">
                <a:avLst/>
              </a:prstGeom>
              <a:noFill/>
            </p:spPr>
            <p:txBody>
              <a:bodyPr wrap="none" rtlCol="0">
                <a:spAutoFit/>
              </a:bodyPr>
              <a:lstStyle/>
              <a:p>
                <a:pPr algn="ctr"/>
                <a:r>
                  <a:rPr lang="en-US" sz="2000" b="1" dirty="0"/>
                  <a:t>Library Component </a:t>
                </a:r>
              </a:p>
              <a:p>
                <a:pPr algn="ctr"/>
                <a:r>
                  <a:rPr lang="en-US" sz="2000" b="1" dirty="0"/>
                  <a:t>available On-Demand</a:t>
                </a:r>
              </a:p>
            </p:txBody>
          </p:sp>
        </p:grpSp>
        <p:grpSp>
          <p:nvGrpSpPr>
            <p:cNvPr id="2" name="Group 1">
              <a:extLst>
                <a:ext uri="{FF2B5EF4-FFF2-40B4-BE49-F238E27FC236}">
                  <a16:creationId xmlns:a16="http://schemas.microsoft.com/office/drawing/2014/main" id="{79574126-0186-4996-A68B-B389A03B75FA}"/>
                </a:ext>
              </a:extLst>
            </p:cNvPr>
            <p:cNvGrpSpPr/>
            <p:nvPr/>
          </p:nvGrpSpPr>
          <p:grpSpPr>
            <a:xfrm>
              <a:off x="8645096" y="3063114"/>
              <a:ext cx="1909380" cy="2071415"/>
              <a:chOff x="8645096" y="3063114"/>
              <a:chExt cx="1909380" cy="2071415"/>
            </a:xfrm>
          </p:grpSpPr>
          <p:grpSp>
            <p:nvGrpSpPr>
              <p:cNvPr id="20" name="Group 19">
                <a:extLst>
                  <a:ext uri="{FF2B5EF4-FFF2-40B4-BE49-F238E27FC236}">
                    <a16:creationId xmlns:a16="http://schemas.microsoft.com/office/drawing/2014/main" id="{67D3F9C2-9E62-4D7A-A04C-A9B91AE6A4ED}"/>
                  </a:ext>
                </a:extLst>
              </p:cNvPr>
              <p:cNvGrpSpPr/>
              <p:nvPr/>
            </p:nvGrpSpPr>
            <p:grpSpPr>
              <a:xfrm>
                <a:off x="8645096" y="3063114"/>
                <a:ext cx="1909380" cy="2071415"/>
                <a:chOff x="-14210833" y="-4724646"/>
                <a:chExt cx="10074187" cy="10929109"/>
              </a:xfrm>
            </p:grpSpPr>
            <p:pic>
              <p:nvPicPr>
                <p:cNvPr id="22" name="Graphic 21">
                  <a:extLst>
                    <a:ext uri="{FF2B5EF4-FFF2-40B4-BE49-F238E27FC236}">
                      <a16:creationId xmlns:a16="http://schemas.microsoft.com/office/drawing/2014/main" id="{BE69F2A3-0EC0-49C5-BB9D-9D361B907F9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143994" y="406127"/>
                  <a:ext cx="2960328" cy="2960328"/>
                </a:xfrm>
                <a:prstGeom prst="rect">
                  <a:avLst/>
                </a:prstGeom>
              </p:spPr>
            </p:pic>
            <p:pic>
              <p:nvPicPr>
                <p:cNvPr id="23" name="Picture 4" descr="jQuery Logo">
                  <a:extLst>
                    <a:ext uri="{FF2B5EF4-FFF2-40B4-BE49-F238E27FC236}">
                      <a16:creationId xmlns:a16="http://schemas.microsoft.com/office/drawing/2014/main" id="{431F99BB-435D-4D27-AE70-6D72BBE1B108}"/>
                    </a:ext>
                  </a:extLst>
                </p:cNvPr>
                <p:cNvPicPr>
                  <a:picLocks noChangeAspect="1" noChangeArrowheads="1"/>
                </p:cNvPicPr>
                <p:nvPr/>
              </p:nvPicPr>
              <p:blipFill>
                <a:blip r:embed="rId5"/>
                <a:srcRect/>
                <a:stretch/>
              </p:blipFill>
              <p:spPr bwMode="auto">
                <a:xfrm rot="1820173">
                  <a:off x="-11951414" y="-3332084"/>
                  <a:ext cx="3487117" cy="3487117"/>
                </a:xfrm>
                <a:prstGeom prst="rect">
                  <a:avLst/>
                </a:prstGeom>
                <a:noFill/>
                <a:extLst>
                  <a:ext uri="{909E8E84-426E-40DD-AFC4-6F175D3DCCD1}">
                    <a14:hiddenFill xmlns:a14="http://schemas.microsoft.com/office/drawing/2010/main">
                      <a:solidFill>
                        <a:srgbClr val="FFFFFF"/>
                      </a:solidFill>
                    </a14:hiddenFill>
                  </a:ext>
                </a:extLst>
              </p:spPr>
            </p:pic>
            <p:sp>
              <p:nvSpPr>
                <p:cNvPr id="24" name="Freeform: Shape 23">
                  <a:extLst>
                    <a:ext uri="{FF2B5EF4-FFF2-40B4-BE49-F238E27FC236}">
                      <a16:creationId xmlns:a16="http://schemas.microsoft.com/office/drawing/2014/main" id="{AEC85469-E7B7-4728-9D67-2B2A925AFFEE}"/>
                    </a:ext>
                  </a:extLst>
                </p:cNvPr>
                <p:cNvSpPr/>
                <p:nvPr/>
              </p:nvSpPr>
              <p:spPr>
                <a:xfrm>
                  <a:off x="-14210833" y="-4724646"/>
                  <a:ext cx="10074187" cy="10929109"/>
                </a:xfrm>
                <a:custGeom>
                  <a:avLst/>
                  <a:gdLst>
                    <a:gd name="connsiteX0" fmla="*/ 4152900 w 4152900"/>
                    <a:gd name="connsiteY0" fmla="*/ 1063943 h 4505325"/>
                    <a:gd name="connsiteX1" fmla="*/ 4141470 w 4152900"/>
                    <a:gd name="connsiteY1" fmla="*/ 1013460 h 4505325"/>
                    <a:gd name="connsiteX2" fmla="*/ 4064318 w 4152900"/>
                    <a:gd name="connsiteY2" fmla="*/ 952500 h 4505325"/>
                    <a:gd name="connsiteX3" fmla="*/ 2124075 w 4152900"/>
                    <a:gd name="connsiteY3" fmla="*/ 11430 h 4505325"/>
                    <a:gd name="connsiteX4" fmla="*/ 2024063 w 4152900"/>
                    <a:gd name="connsiteY4" fmla="*/ 11430 h 4505325"/>
                    <a:gd name="connsiteX5" fmla="*/ 64770 w 4152900"/>
                    <a:gd name="connsiteY5" fmla="*/ 961073 h 4505325"/>
                    <a:gd name="connsiteX6" fmla="*/ 0 w 4152900"/>
                    <a:gd name="connsiteY6" fmla="*/ 1060133 h 4505325"/>
                    <a:gd name="connsiteX7" fmla="*/ 0 w 4152900"/>
                    <a:gd name="connsiteY7" fmla="*/ 1061085 h 4505325"/>
                    <a:gd name="connsiteX8" fmla="*/ 0 w 4152900"/>
                    <a:gd name="connsiteY8" fmla="*/ 1064895 h 4505325"/>
                    <a:gd name="connsiteX9" fmla="*/ 0 w 4152900"/>
                    <a:gd name="connsiteY9" fmla="*/ 3448050 h 4505325"/>
                    <a:gd name="connsiteX10" fmla="*/ 64770 w 4152900"/>
                    <a:gd name="connsiteY10" fmla="*/ 3550920 h 4505325"/>
                    <a:gd name="connsiteX11" fmla="*/ 2024063 w 4152900"/>
                    <a:gd name="connsiteY11" fmla="*/ 4500563 h 4505325"/>
                    <a:gd name="connsiteX12" fmla="*/ 2025968 w 4152900"/>
                    <a:gd name="connsiteY12" fmla="*/ 4501515 h 4505325"/>
                    <a:gd name="connsiteX13" fmla="*/ 2034540 w 4152900"/>
                    <a:gd name="connsiteY13" fmla="*/ 4505325 h 4505325"/>
                    <a:gd name="connsiteX14" fmla="*/ 2038350 w 4152900"/>
                    <a:gd name="connsiteY14" fmla="*/ 4506278 h 4505325"/>
                    <a:gd name="connsiteX15" fmla="*/ 2046923 w 4152900"/>
                    <a:gd name="connsiteY15" fmla="*/ 4509135 h 4505325"/>
                    <a:gd name="connsiteX16" fmla="*/ 2049780 w 4152900"/>
                    <a:gd name="connsiteY16" fmla="*/ 4510088 h 4505325"/>
                    <a:gd name="connsiteX17" fmla="*/ 2059305 w 4152900"/>
                    <a:gd name="connsiteY17" fmla="*/ 4511993 h 4505325"/>
                    <a:gd name="connsiteX18" fmla="*/ 2062163 w 4152900"/>
                    <a:gd name="connsiteY18" fmla="*/ 4511993 h 4505325"/>
                    <a:gd name="connsiteX19" fmla="*/ 2074545 w 4152900"/>
                    <a:gd name="connsiteY19" fmla="*/ 4512945 h 4505325"/>
                    <a:gd name="connsiteX20" fmla="*/ 2086928 w 4152900"/>
                    <a:gd name="connsiteY20" fmla="*/ 4511993 h 4505325"/>
                    <a:gd name="connsiteX21" fmla="*/ 2089785 w 4152900"/>
                    <a:gd name="connsiteY21" fmla="*/ 4511993 h 4505325"/>
                    <a:gd name="connsiteX22" fmla="*/ 2099310 w 4152900"/>
                    <a:gd name="connsiteY22" fmla="*/ 4510088 h 4505325"/>
                    <a:gd name="connsiteX23" fmla="*/ 2102168 w 4152900"/>
                    <a:gd name="connsiteY23" fmla="*/ 4509135 h 4505325"/>
                    <a:gd name="connsiteX24" fmla="*/ 2110740 w 4152900"/>
                    <a:gd name="connsiteY24" fmla="*/ 4506278 h 4505325"/>
                    <a:gd name="connsiteX25" fmla="*/ 2114550 w 4152900"/>
                    <a:gd name="connsiteY25" fmla="*/ 4505325 h 4505325"/>
                    <a:gd name="connsiteX26" fmla="*/ 2123123 w 4152900"/>
                    <a:gd name="connsiteY26" fmla="*/ 4501515 h 4505325"/>
                    <a:gd name="connsiteX27" fmla="*/ 2125028 w 4152900"/>
                    <a:gd name="connsiteY27" fmla="*/ 4500563 h 4505325"/>
                    <a:gd name="connsiteX28" fmla="*/ 4090035 w 4152900"/>
                    <a:gd name="connsiteY28" fmla="*/ 3548063 h 4505325"/>
                    <a:gd name="connsiteX29" fmla="*/ 4154805 w 4152900"/>
                    <a:gd name="connsiteY29" fmla="*/ 3445193 h 4505325"/>
                    <a:gd name="connsiteX30" fmla="*/ 4154805 w 4152900"/>
                    <a:gd name="connsiteY30" fmla="*/ 1066800 h 4505325"/>
                    <a:gd name="connsiteX31" fmla="*/ 4152900 w 4152900"/>
                    <a:gd name="connsiteY31" fmla="*/ 1063943 h 4505325"/>
                    <a:gd name="connsiteX32" fmla="*/ 2073593 w 4152900"/>
                    <a:gd name="connsiteY32" fmla="*/ 240983 h 4505325"/>
                    <a:gd name="connsiteX33" fmla="*/ 3772853 w 4152900"/>
                    <a:gd name="connsiteY33" fmla="*/ 1064895 h 4505325"/>
                    <a:gd name="connsiteX34" fmla="*/ 3147060 w 4152900"/>
                    <a:gd name="connsiteY34" fmla="*/ 1368743 h 4505325"/>
                    <a:gd name="connsiteX35" fmla="*/ 1447800 w 4152900"/>
                    <a:gd name="connsiteY35" fmla="*/ 544830 h 4505325"/>
                    <a:gd name="connsiteX36" fmla="*/ 2073593 w 4152900"/>
                    <a:gd name="connsiteY36" fmla="*/ 240983 h 4505325"/>
                    <a:gd name="connsiteX37" fmla="*/ 2073593 w 4152900"/>
                    <a:gd name="connsiteY37" fmla="*/ 1888808 h 4505325"/>
                    <a:gd name="connsiteX38" fmla="*/ 374333 w 4152900"/>
                    <a:gd name="connsiteY38" fmla="*/ 1064895 h 4505325"/>
                    <a:gd name="connsiteX39" fmla="*/ 1185863 w 4152900"/>
                    <a:gd name="connsiteY39" fmla="*/ 671513 h 4505325"/>
                    <a:gd name="connsiteX40" fmla="*/ 2885123 w 4152900"/>
                    <a:gd name="connsiteY40" fmla="*/ 1495425 h 4505325"/>
                    <a:gd name="connsiteX41" fmla="*/ 2073593 w 4152900"/>
                    <a:gd name="connsiteY41" fmla="*/ 1888808 h 4505325"/>
                    <a:gd name="connsiteX42" fmla="*/ 228600 w 4152900"/>
                    <a:gd name="connsiteY42" fmla="*/ 1248728 h 4505325"/>
                    <a:gd name="connsiteX43" fmla="*/ 1959293 w 4152900"/>
                    <a:gd name="connsiteY43" fmla="*/ 2087880 h 4505325"/>
                    <a:gd name="connsiteX44" fmla="*/ 1959293 w 4152900"/>
                    <a:gd name="connsiteY44" fmla="*/ 4214813 h 4505325"/>
                    <a:gd name="connsiteX45" fmla="*/ 228600 w 4152900"/>
                    <a:gd name="connsiteY45" fmla="*/ 3375660 h 4505325"/>
                    <a:gd name="connsiteX46" fmla="*/ 228600 w 4152900"/>
                    <a:gd name="connsiteY46" fmla="*/ 1248728 h 4505325"/>
                    <a:gd name="connsiteX47" fmla="*/ 2187893 w 4152900"/>
                    <a:gd name="connsiteY47" fmla="*/ 4214813 h 4505325"/>
                    <a:gd name="connsiteX48" fmla="*/ 2187893 w 4152900"/>
                    <a:gd name="connsiteY48" fmla="*/ 2087880 h 4505325"/>
                    <a:gd name="connsiteX49" fmla="*/ 3000375 w 4152900"/>
                    <a:gd name="connsiteY49" fmla="*/ 1693545 h 4505325"/>
                    <a:gd name="connsiteX50" fmla="*/ 3000375 w 4152900"/>
                    <a:gd name="connsiteY50" fmla="*/ 2249805 h 4505325"/>
                    <a:gd name="connsiteX51" fmla="*/ 3114675 w 4152900"/>
                    <a:gd name="connsiteY51" fmla="*/ 2364105 h 4505325"/>
                    <a:gd name="connsiteX52" fmla="*/ 3228975 w 4152900"/>
                    <a:gd name="connsiteY52" fmla="*/ 2249805 h 4505325"/>
                    <a:gd name="connsiteX53" fmla="*/ 3228975 w 4152900"/>
                    <a:gd name="connsiteY53" fmla="*/ 1582103 h 4505325"/>
                    <a:gd name="connsiteX54" fmla="*/ 3924300 w 4152900"/>
                    <a:gd name="connsiteY54" fmla="*/ 1244918 h 4505325"/>
                    <a:gd name="connsiteX55" fmla="*/ 3924300 w 4152900"/>
                    <a:gd name="connsiteY55" fmla="*/ 3371850 h 4505325"/>
                    <a:gd name="connsiteX56" fmla="*/ 2187893 w 4152900"/>
                    <a:gd name="connsiteY56" fmla="*/ 4214813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4152900" h="4505325">
                      <a:moveTo>
                        <a:pt x="4152900" y="1063943"/>
                      </a:moveTo>
                      <a:cubicBezTo>
                        <a:pt x="4152900" y="1046798"/>
                        <a:pt x="4149090" y="1029653"/>
                        <a:pt x="4141470" y="1013460"/>
                      </a:cubicBezTo>
                      <a:cubicBezTo>
                        <a:pt x="4126230" y="981075"/>
                        <a:pt x="4096703" y="959168"/>
                        <a:pt x="4064318" y="952500"/>
                      </a:cubicBezTo>
                      <a:lnTo>
                        <a:pt x="2124075" y="11430"/>
                      </a:lnTo>
                      <a:cubicBezTo>
                        <a:pt x="2092643" y="-3810"/>
                        <a:pt x="2055495" y="-3810"/>
                        <a:pt x="2024063" y="11430"/>
                      </a:cubicBezTo>
                      <a:lnTo>
                        <a:pt x="64770" y="961073"/>
                      </a:lnTo>
                      <a:cubicBezTo>
                        <a:pt x="26670" y="979170"/>
                        <a:pt x="1905" y="1017270"/>
                        <a:pt x="0" y="1060133"/>
                      </a:cubicBezTo>
                      <a:lnTo>
                        <a:pt x="0" y="1061085"/>
                      </a:lnTo>
                      <a:cubicBezTo>
                        <a:pt x="0" y="1062038"/>
                        <a:pt x="0" y="1062990"/>
                        <a:pt x="0" y="1064895"/>
                      </a:cubicBezTo>
                      <a:lnTo>
                        <a:pt x="0" y="3448050"/>
                      </a:lnTo>
                      <a:cubicBezTo>
                        <a:pt x="0" y="3491865"/>
                        <a:pt x="24765" y="3531870"/>
                        <a:pt x="64770" y="3550920"/>
                      </a:cubicBezTo>
                      <a:lnTo>
                        <a:pt x="2024063" y="4500563"/>
                      </a:lnTo>
                      <a:cubicBezTo>
                        <a:pt x="2025015" y="4500563"/>
                        <a:pt x="2025015" y="4500563"/>
                        <a:pt x="2025968" y="4501515"/>
                      </a:cubicBezTo>
                      <a:cubicBezTo>
                        <a:pt x="2028825" y="4502468"/>
                        <a:pt x="2031683" y="4503420"/>
                        <a:pt x="2034540" y="4505325"/>
                      </a:cubicBezTo>
                      <a:cubicBezTo>
                        <a:pt x="2035493" y="4505325"/>
                        <a:pt x="2036445" y="4506278"/>
                        <a:pt x="2038350" y="4506278"/>
                      </a:cubicBezTo>
                      <a:cubicBezTo>
                        <a:pt x="2041208" y="4507230"/>
                        <a:pt x="2044065" y="4508183"/>
                        <a:pt x="2046923" y="4509135"/>
                      </a:cubicBezTo>
                      <a:cubicBezTo>
                        <a:pt x="2047875" y="4509135"/>
                        <a:pt x="2048828" y="4510088"/>
                        <a:pt x="2049780" y="4510088"/>
                      </a:cubicBezTo>
                      <a:cubicBezTo>
                        <a:pt x="2052638" y="4511040"/>
                        <a:pt x="2056448" y="4511040"/>
                        <a:pt x="2059305" y="4511993"/>
                      </a:cubicBezTo>
                      <a:cubicBezTo>
                        <a:pt x="2060258" y="4511993"/>
                        <a:pt x="2061210" y="4511993"/>
                        <a:pt x="2062163" y="4511993"/>
                      </a:cubicBezTo>
                      <a:cubicBezTo>
                        <a:pt x="2065973" y="4511993"/>
                        <a:pt x="2070735" y="4512945"/>
                        <a:pt x="2074545" y="4512945"/>
                      </a:cubicBezTo>
                      <a:cubicBezTo>
                        <a:pt x="2078355" y="4512945"/>
                        <a:pt x="2083118" y="4512945"/>
                        <a:pt x="2086928" y="4511993"/>
                      </a:cubicBezTo>
                      <a:cubicBezTo>
                        <a:pt x="2087880" y="4511993"/>
                        <a:pt x="2088833" y="4511993"/>
                        <a:pt x="2089785" y="4511993"/>
                      </a:cubicBezTo>
                      <a:cubicBezTo>
                        <a:pt x="2092643" y="4511993"/>
                        <a:pt x="2096453" y="4511040"/>
                        <a:pt x="2099310" y="4510088"/>
                      </a:cubicBezTo>
                      <a:cubicBezTo>
                        <a:pt x="2100263" y="4510088"/>
                        <a:pt x="2101215" y="4509135"/>
                        <a:pt x="2102168" y="4509135"/>
                      </a:cubicBezTo>
                      <a:cubicBezTo>
                        <a:pt x="2105025" y="4508183"/>
                        <a:pt x="2107883" y="4507230"/>
                        <a:pt x="2110740" y="4506278"/>
                      </a:cubicBezTo>
                      <a:cubicBezTo>
                        <a:pt x="2111693" y="4506278"/>
                        <a:pt x="2112645" y="4505325"/>
                        <a:pt x="2114550" y="4505325"/>
                      </a:cubicBezTo>
                      <a:cubicBezTo>
                        <a:pt x="2117408" y="4504373"/>
                        <a:pt x="2120265" y="4503420"/>
                        <a:pt x="2123123" y="4501515"/>
                      </a:cubicBezTo>
                      <a:cubicBezTo>
                        <a:pt x="2124075" y="4501515"/>
                        <a:pt x="2124075" y="4501515"/>
                        <a:pt x="2125028" y="4500563"/>
                      </a:cubicBezTo>
                      <a:lnTo>
                        <a:pt x="4090035" y="3548063"/>
                      </a:lnTo>
                      <a:cubicBezTo>
                        <a:pt x="4129088" y="3529013"/>
                        <a:pt x="4154805" y="3489008"/>
                        <a:pt x="4154805" y="3445193"/>
                      </a:cubicBezTo>
                      <a:lnTo>
                        <a:pt x="4154805" y="1066800"/>
                      </a:lnTo>
                      <a:cubicBezTo>
                        <a:pt x="4152900" y="1065848"/>
                        <a:pt x="4152900" y="1064895"/>
                        <a:pt x="4152900" y="1063943"/>
                      </a:cubicBezTo>
                      <a:close/>
                      <a:moveTo>
                        <a:pt x="2073593" y="240983"/>
                      </a:moveTo>
                      <a:lnTo>
                        <a:pt x="3772853" y="1064895"/>
                      </a:lnTo>
                      <a:lnTo>
                        <a:pt x="3147060" y="1368743"/>
                      </a:lnTo>
                      <a:lnTo>
                        <a:pt x="1447800" y="544830"/>
                      </a:lnTo>
                      <a:lnTo>
                        <a:pt x="2073593" y="240983"/>
                      </a:lnTo>
                      <a:close/>
                      <a:moveTo>
                        <a:pt x="2073593" y="1888808"/>
                      </a:moveTo>
                      <a:lnTo>
                        <a:pt x="374333" y="1064895"/>
                      </a:lnTo>
                      <a:lnTo>
                        <a:pt x="1185863" y="671513"/>
                      </a:lnTo>
                      <a:lnTo>
                        <a:pt x="2885123" y="1495425"/>
                      </a:lnTo>
                      <a:lnTo>
                        <a:pt x="2073593" y="1888808"/>
                      </a:lnTo>
                      <a:close/>
                      <a:moveTo>
                        <a:pt x="228600" y="1248728"/>
                      </a:moveTo>
                      <a:lnTo>
                        <a:pt x="1959293" y="2087880"/>
                      </a:lnTo>
                      <a:lnTo>
                        <a:pt x="1959293" y="4214813"/>
                      </a:lnTo>
                      <a:lnTo>
                        <a:pt x="228600" y="3375660"/>
                      </a:lnTo>
                      <a:lnTo>
                        <a:pt x="228600" y="1248728"/>
                      </a:lnTo>
                      <a:close/>
                      <a:moveTo>
                        <a:pt x="2187893" y="4214813"/>
                      </a:moveTo>
                      <a:lnTo>
                        <a:pt x="2187893" y="2087880"/>
                      </a:lnTo>
                      <a:lnTo>
                        <a:pt x="3000375" y="1693545"/>
                      </a:lnTo>
                      <a:lnTo>
                        <a:pt x="3000375" y="2249805"/>
                      </a:lnTo>
                      <a:cubicBezTo>
                        <a:pt x="3000375" y="2312670"/>
                        <a:pt x="3051810" y="2364105"/>
                        <a:pt x="3114675" y="2364105"/>
                      </a:cubicBezTo>
                      <a:cubicBezTo>
                        <a:pt x="3177540" y="2364105"/>
                        <a:pt x="3228975" y="2312670"/>
                        <a:pt x="3228975" y="2249805"/>
                      </a:cubicBezTo>
                      <a:lnTo>
                        <a:pt x="3228975" y="1582103"/>
                      </a:lnTo>
                      <a:lnTo>
                        <a:pt x="3924300" y="1244918"/>
                      </a:lnTo>
                      <a:lnTo>
                        <a:pt x="3924300" y="3371850"/>
                      </a:lnTo>
                      <a:lnTo>
                        <a:pt x="2187893" y="4214813"/>
                      </a:lnTo>
                      <a:close/>
                    </a:path>
                  </a:pathLst>
                </a:custGeom>
                <a:solidFill>
                  <a:srgbClr val="D83B01"/>
                </a:solidFill>
                <a:ln w="9525" cap="flat">
                  <a:noFill/>
                  <a:prstDash val="solid"/>
                  <a:miter/>
                </a:ln>
              </p:spPr>
              <p:txBody>
                <a:bodyPr rtlCol="0" anchor="ctr"/>
                <a:lstStyle/>
                <a:p>
                  <a:endParaRPr lang="en-US" dirty="0"/>
                </a:p>
              </p:txBody>
            </p:sp>
          </p:grpSp>
          <p:pic>
            <p:nvPicPr>
              <p:cNvPr id="1026" name="Picture 2">
                <a:extLst>
                  <a:ext uri="{FF2B5EF4-FFF2-40B4-BE49-F238E27FC236}">
                    <a16:creationId xmlns:a16="http://schemas.microsoft.com/office/drawing/2014/main" id="{2BD6E8CA-5D71-43EC-AC11-C65E0E78406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982613">
                <a:off x="9723087" y="4316767"/>
                <a:ext cx="643281" cy="279827"/>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236972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
        <p:nvSpPr>
          <p:cNvPr id="4" name="Text Placeholder 3"/>
          <p:cNvSpPr>
            <a:spLocks noGrp="1"/>
          </p:cNvSpPr>
          <p:nvPr>
            <p:ph type="body" sz="quarter" idx="12"/>
          </p:nvPr>
        </p:nvSpPr>
        <p:spPr/>
        <p:txBody>
          <a:bodyPr/>
          <a:lstStyle/>
          <a:p>
            <a:r>
              <a:rPr lang="en-US" dirty="0"/>
              <a:t>Library Components</a:t>
            </a:r>
          </a:p>
        </p:txBody>
      </p:sp>
    </p:spTree>
    <p:extLst>
      <p:ext uri="{BB962C8B-B14F-4D97-AF65-F5344CB8AC3E}">
        <p14:creationId xmlns:p14="http://schemas.microsoft.com/office/powerpoint/2010/main" val="2184614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015" y="2744959"/>
            <a:ext cx="6875585" cy="789447"/>
          </a:xfrm>
        </p:spPr>
        <p:txBody>
          <a:bodyPr/>
          <a:lstStyle/>
          <a:p>
            <a:r>
              <a:rPr lang="en-US" sz="5500" dirty="0"/>
              <a:t>4</a:t>
            </a:r>
            <a:r>
              <a:rPr lang="en-US" sz="5500" baseline="30000" dirty="0"/>
              <a:t>th</a:t>
            </a:r>
            <a:r>
              <a:rPr lang="en-US" sz="5500" dirty="0"/>
              <a:t> Gear</a:t>
            </a:r>
          </a:p>
        </p:txBody>
      </p:sp>
    </p:spTree>
    <p:extLst>
      <p:ext uri="{BB962C8B-B14F-4D97-AF65-F5344CB8AC3E}">
        <p14:creationId xmlns:p14="http://schemas.microsoft.com/office/powerpoint/2010/main" val="1646131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0AACF7F-7371-4DCD-8DA2-1C6260040FC9}"/>
              </a:ext>
            </a:extLst>
          </p:cNvPr>
          <p:cNvPicPr>
            <a:picLocks noChangeAspect="1"/>
          </p:cNvPicPr>
          <p:nvPr/>
        </p:nvPicPr>
        <p:blipFill>
          <a:blip r:embed="rId3"/>
          <a:stretch>
            <a:fillRect/>
          </a:stretch>
        </p:blipFill>
        <p:spPr>
          <a:xfrm>
            <a:off x="8115242" y="5683188"/>
            <a:ext cx="4038808" cy="1174810"/>
          </a:xfrm>
          <a:prstGeom prst="rect">
            <a:avLst/>
          </a:prstGeom>
        </p:spPr>
      </p:pic>
      <p:sp>
        <p:nvSpPr>
          <p:cNvPr id="6" name="Title 1">
            <a:extLst>
              <a:ext uri="{FF2B5EF4-FFF2-40B4-BE49-F238E27FC236}">
                <a16:creationId xmlns:a16="http://schemas.microsoft.com/office/drawing/2014/main" id="{7189A695-E0DC-48D8-8061-8F8AF0E9CB4E}"/>
              </a:ext>
            </a:extLst>
          </p:cNvPr>
          <p:cNvSpPr txBox="1">
            <a:spLocks/>
          </p:cNvSpPr>
          <p:nvPr/>
        </p:nvSpPr>
        <p:spPr>
          <a:xfrm>
            <a:off x="128016" y="2779961"/>
            <a:ext cx="5510784" cy="498598"/>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dirty="0">
                <a:solidFill>
                  <a:schemeClr val="accent3"/>
                </a:solidFill>
              </a:rPr>
              <a:t>4</a:t>
            </a:r>
            <a:r>
              <a:rPr lang="en-US" baseline="30000" dirty="0">
                <a:solidFill>
                  <a:schemeClr val="accent3"/>
                </a:solidFill>
              </a:rPr>
              <a:t>th</a:t>
            </a:r>
            <a:r>
              <a:rPr lang="en-US" dirty="0">
                <a:solidFill>
                  <a:schemeClr val="accent3"/>
                </a:solidFill>
              </a:rPr>
              <a:t> Gear: Ludicrous Speed</a:t>
            </a:r>
            <a:endParaRPr lang="en-US" dirty="0">
              <a:solidFill>
                <a:srgbClr val="D83B01"/>
              </a:solidFill>
            </a:endParaRPr>
          </a:p>
        </p:txBody>
      </p:sp>
      <p:sp>
        <p:nvSpPr>
          <p:cNvPr id="7" name="Title 1">
            <a:extLst>
              <a:ext uri="{FF2B5EF4-FFF2-40B4-BE49-F238E27FC236}">
                <a16:creationId xmlns:a16="http://schemas.microsoft.com/office/drawing/2014/main" id="{73ABD73D-A0DC-404E-8913-125A70C7E9CB}"/>
              </a:ext>
            </a:extLst>
          </p:cNvPr>
          <p:cNvSpPr txBox="1">
            <a:spLocks/>
          </p:cNvSpPr>
          <p:nvPr/>
        </p:nvSpPr>
        <p:spPr>
          <a:xfrm>
            <a:off x="274794" y="3355370"/>
            <a:ext cx="7145913" cy="430887"/>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pPr>
              <a:lnSpc>
                <a:spcPct val="100000"/>
              </a:lnSpc>
            </a:pPr>
            <a:r>
              <a:rPr lang="en-US" sz="2800" dirty="0"/>
              <a:t>Combining all previous techniques together!</a:t>
            </a:r>
            <a:endParaRPr lang="en-US" sz="2700" dirty="0"/>
          </a:p>
        </p:txBody>
      </p:sp>
      <p:pic>
        <p:nvPicPr>
          <p:cNvPr id="10" name="Picture 9" descr="A drawing of a cartoon character&#10;&#10;Description automatically generated">
            <a:extLst>
              <a:ext uri="{FF2B5EF4-FFF2-40B4-BE49-F238E27FC236}">
                <a16:creationId xmlns:a16="http://schemas.microsoft.com/office/drawing/2014/main" id="{0A414BB9-6D10-4EFF-894D-DC40722D7D52}"/>
              </a:ext>
            </a:extLst>
          </p:cNvPr>
          <p:cNvPicPr>
            <a:picLocks noChangeAspect="1"/>
          </p:cNvPicPr>
          <p:nvPr/>
        </p:nvPicPr>
        <p:blipFill>
          <a:blip r:embed="rId4"/>
          <a:stretch>
            <a:fillRect/>
          </a:stretch>
        </p:blipFill>
        <p:spPr>
          <a:xfrm>
            <a:off x="6151858" y="523800"/>
            <a:ext cx="7570383" cy="5010919"/>
          </a:xfrm>
          <a:prstGeom prst="rect">
            <a:avLst/>
          </a:prstGeom>
        </p:spPr>
      </p:pic>
    </p:spTree>
    <p:extLst>
      <p:ext uri="{BB962C8B-B14F-4D97-AF65-F5344CB8AC3E}">
        <p14:creationId xmlns:p14="http://schemas.microsoft.com/office/powerpoint/2010/main" val="193367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142998-EA94-4FA2-A6F3-9EB067C25E21}"/>
              </a:ext>
            </a:extLst>
          </p:cNvPr>
          <p:cNvSpPr>
            <a:spLocks noGrp="1"/>
          </p:cNvSpPr>
          <p:nvPr>
            <p:ph type="title"/>
          </p:nvPr>
        </p:nvSpPr>
        <p:spPr/>
        <p:txBody>
          <a:bodyPr/>
          <a:lstStyle/>
          <a:p>
            <a:r>
              <a:rPr lang="en-US" dirty="0"/>
              <a:t>Thank You!</a:t>
            </a:r>
          </a:p>
        </p:txBody>
      </p:sp>
      <p:sp>
        <p:nvSpPr>
          <p:cNvPr id="5" name="Text Placeholder 4">
            <a:extLst>
              <a:ext uri="{FF2B5EF4-FFF2-40B4-BE49-F238E27FC236}">
                <a16:creationId xmlns:a16="http://schemas.microsoft.com/office/drawing/2014/main" id="{6F88C36C-D184-4AF5-92D2-A0DBD6B7A82C}"/>
              </a:ext>
            </a:extLst>
          </p:cNvPr>
          <p:cNvSpPr>
            <a:spLocks noGrp="1"/>
          </p:cNvSpPr>
          <p:nvPr>
            <p:ph type="body" sz="quarter" idx="12"/>
          </p:nvPr>
        </p:nvSpPr>
        <p:spPr>
          <a:xfrm>
            <a:off x="584200" y="3962400"/>
            <a:ext cx="9144000" cy="1354217"/>
          </a:xfrm>
        </p:spPr>
        <p:txBody>
          <a:bodyPr/>
          <a:lstStyle/>
          <a:p>
            <a:r>
              <a:rPr lang="en-US" dirty="0"/>
              <a:t>David Warner II</a:t>
            </a:r>
          </a:p>
          <a:p>
            <a:r>
              <a:rPr lang="en-US" dirty="0"/>
              <a:t>Twitter: </a:t>
            </a:r>
            <a:r>
              <a:rPr lang="en-US" dirty="0">
                <a:solidFill>
                  <a:schemeClr val="accent3"/>
                </a:solidFill>
              </a:rPr>
              <a:t>@DavidWarnerII</a:t>
            </a:r>
          </a:p>
          <a:p>
            <a:endParaRPr lang="en-US" dirty="0">
              <a:solidFill>
                <a:schemeClr val="accent3"/>
              </a:solidFill>
            </a:endParaRPr>
          </a:p>
          <a:p>
            <a:r>
              <a:rPr lang="en-US" dirty="0">
                <a:solidFill>
                  <a:schemeClr val="accent3"/>
                </a:solidFill>
              </a:rPr>
              <a:t>http://bit.ly/spfx-hero-msignite2019</a:t>
            </a:r>
          </a:p>
        </p:txBody>
      </p:sp>
      <p:pic>
        <p:nvPicPr>
          <p:cNvPr id="8" name="Picture 7" descr="A close up of a logo&#10;&#10;Description automatically generated">
            <a:extLst>
              <a:ext uri="{FF2B5EF4-FFF2-40B4-BE49-F238E27FC236}">
                <a16:creationId xmlns:a16="http://schemas.microsoft.com/office/drawing/2014/main" id="{BE23E9EA-00CD-4BE5-B074-D7CB7108BDE2}"/>
              </a:ext>
            </a:extLst>
          </p:cNvPr>
          <p:cNvPicPr>
            <a:picLocks noChangeAspect="1"/>
          </p:cNvPicPr>
          <p:nvPr/>
        </p:nvPicPr>
        <p:blipFill>
          <a:blip r:embed="rId2"/>
          <a:stretch>
            <a:fillRect/>
          </a:stretch>
        </p:blipFill>
        <p:spPr>
          <a:xfrm>
            <a:off x="5891006" y="636309"/>
            <a:ext cx="5365528" cy="5585381"/>
          </a:xfrm>
          <a:prstGeom prst="rect">
            <a:avLst/>
          </a:prstGeom>
        </p:spPr>
      </p:pic>
    </p:spTree>
    <p:extLst>
      <p:ext uri="{BB962C8B-B14F-4D97-AF65-F5344CB8AC3E}">
        <p14:creationId xmlns:p14="http://schemas.microsoft.com/office/powerpoint/2010/main" val="2344180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6E6E6"/>
        </a:solidFill>
        <a:effectLst/>
      </p:bgPr>
    </p:bg>
    <p:spTree>
      <p:nvGrpSpPr>
        <p:cNvPr id="1" name=""/>
        <p:cNvGrpSpPr/>
        <p:nvPr/>
      </p:nvGrpSpPr>
      <p:grpSpPr>
        <a:xfrm>
          <a:off x="0" y="0"/>
          <a:ext cx="0" cy="0"/>
          <a:chOff x="0" y="0"/>
          <a:chExt cx="0" cy="0"/>
        </a:xfrm>
      </p:grpSpPr>
      <p:pic>
        <p:nvPicPr>
          <p:cNvPr id="5" name="Picture Placeholder 4" descr="A group of stuffed animals&#10;&#10;Description automatically generated">
            <a:extLst>
              <a:ext uri="{FF2B5EF4-FFF2-40B4-BE49-F238E27FC236}">
                <a16:creationId xmlns:a16="http://schemas.microsoft.com/office/drawing/2014/main" id="{1BC5424A-511B-4FCF-9BE9-7682DB1C5812}"/>
              </a:ext>
            </a:extLst>
          </p:cNvPr>
          <p:cNvPicPr>
            <a:picLocks noGrp="1" noChangeAspect="1"/>
          </p:cNvPicPr>
          <p:nvPr>
            <p:ph type="pic" sz="quarter" idx="30"/>
          </p:nvPr>
        </p:nvPicPr>
        <p:blipFill>
          <a:blip r:embed="rId2"/>
          <a:srcRect t="7791" b="7791"/>
          <a:stretch>
            <a:fillRect/>
          </a:stretch>
        </p:blipFill>
        <p:spPr/>
      </p:pic>
      <p:pic>
        <p:nvPicPr>
          <p:cNvPr id="9" name="Picture Placeholder 8" descr="A person in a blue shirt and smiling at the camera&#10;&#10;Description automatically generated">
            <a:extLst>
              <a:ext uri="{FF2B5EF4-FFF2-40B4-BE49-F238E27FC236}">
                <a16:creationId xmlns:a16="http://schemas.microsoft.com/office/drawing/2014/main" id="{332A81BC-4322-4B8A-BDF7-AE21631C3F71}"/>
              </a:ext>
            </a:extLst>
          </p:cNvPr>
          <p:cNvPicPr>
            <a:picLocks noGrp="1" noChangeAspect="1"/>
          </p:cNvPicPr>
          <p:nvPr>
            <p:ph type="pic" sz="quarter" idx="37"/>
          </p:nvPr>
        </p:nvPicPr>
        <p:blipFill>
          <a:blip r:embed="rId3"/>
          <a:srcRect t="7791" b="7791"/>
          <a:stretch>
            <a:fillRect/>
          </a:stretch>
        </p:blipFill>
        <p:spPr/>
      </p:pic>
      <p:pic>
        <p:nvPicPr>
          <p:cNvPr id="27" name="Picture Placeholder 26" descr="A person in a green shirt&#10;&#10;Description automatically generated">
            <a:extLst>
              <a:ext uri="{FF2B5EF4-FFF2-40B4-BE49-F238E27FC236}">
                <a16:creationId xmlns:a16="http://schemas.microsoft.com/office/drawing/2014/main" id="{3D6FDAAF-1F0D-4454-8C15-4320E15237FE}"/>
              </a:ext>
            </a:extLst>
          </p:cNvPr>
          <p:cNvPicPr>
            <a:picLocks noGrp="1" noChangeAspect="1"/>
          </p:cNvPicPr>
          <p:nvPr>
            <p:ph type="pic" sz="quarter" idx="10"/>
          </p:nvPr>
        </p:nvPicPr>
        <p:blipFill>
          <a:blip r:embed="rId4"/>
          <a:srcRect t="7791" b="7791"/>
          <a:stretch>
            <a:fillRect/>
          </a:stretch>
        </p:blipFill>
        <p:spPr/>
      </p:pic>
      <p:pic>
        <p:nvPicPr>
          <p:cNvPr id="41" name="Picture Placeholder 40" descr="A person wearing glasses and smiling at the camera&#10;&#10;Description automatically generated">
            <a:extLst>
              <a:ext uri="{FF2B5EF4-FFF2-40B4-BE49-F238E27FC236}">
                <a16:creationId xmlns:a16="http://schemas.microsoft.com/office/drawing/2014/main" id="{17570A71-49AD-43FC-87FB-C73941A7ACA8}"/>
              </a:ext>
            </a:extLst>
          </p:cNvPr>
          <p:cNvPicPr>
            <a:picLocks noGrp="1" noChangeAspect="1"/>
          </p:cNvPicPr>
          <p:nvPr>
            <p:ph type="pic" sz="quarter" idx="14"/>
          </p:nvPr>
        </p:nvPicPr>
        <p:blipFill>
          <a:blip r:embed="rId5"/>
          <a:srcRect t="7791" b="7791"/>
          <a:stretch>
            <a:fillRect/>
          </a:stretch>
        </p:blipFill>
        <p:spPr/>
      </p:pic>
      <p:pic>
        <p:nvPicPr>
          <p:cNvPr id="39" name="Picture Placeholder 38" descr="A person smiling for the camera&#10;&#10;Description automatically generated">
            <a:extLst>
              <a:ext uri="{FF2B5EF4-FFF2-40B4-BE49-F238E27FC236}">
                <a16:creationId xmlns:a16="http://schemas.microsoft.com/office/drawing/2014/main" id="{57AACB30-17D4-47E2-BB01-75C6CF8303D7}"/>
              </a:ext>
            </a:extLst>
          </p:cNvPr>
          <p:cNvPicPr>
            <a:picLocks noGrp="1" noChangeAspect="1"/>
          </p:cNvPicPr>
          <p:nvPr>
            <p:ph type="pic" sz="quarter" idx="25"/>
          </p:nvPr>
        </p:nvPicPr>
        <p:blipFill>
          <a:blip r:embed="rId6"/>
          <a:srcRect t="7791" b="7791"/>
          <a:stretch>
            <a:fillRect/>
          </a:stretch>
        </p:blipFill>
        <p:spPr/>
      </p:pic>
      <p:pic>
        <p:nvPicPr>
          <p:cNvPr id="32" name="Picture Placeholder 31" descr="A person wearing glasses and smiling at the camera&#10;&#10;Description automatically generated">
            <a:extLst>
              <a:ext uri="{FF2B5EF4-FFF2-40B4-BE49-F238E27FC236}">
                <a16:creationId xmlns:a16="http://schemas.microsoft.com/office/drawing/2014/main" id="{1BE7091F-CDB9-4A2E-943C-092396B261F5}"/>
              </a:ext>
            </a:extLst>
          </p:cNvPr>
          <p:cNvPicPr>
            <a:picLocks noGrp="1" noChangeAspect="1"/>
          </p:cNvPicPr>
          <p:nvPr>
            <p:ph type="pic" sz="quarter" idx="26"/>
          </p:nvPr>
        </p:nvPicPr>
        <p:blipFill>
          <a:blip r:embed="rId7"/>
          <a:srcRect t="7791" b="7791"/>
          <a:stretch>
            <a:fillRect/>
          </a:stretch>
        </p:blipFill>
        <p:spPr/>
      </p:pic>
      <p:pic>
        <p:nvPicPr>
          <p:cNvPr id="37" name="Picture Placeholder 36" descr="A close up of a person&#10;&#10;Description automatically generated">
            <a:extLst>
              <a:ext uri="{FF2B5EF4-FFF2-40B4-BE49-F238E27FC236}">
                <a16:creationId xmlns:a16="http://schemas.microsoft.com/office/drawing/2014/main" id="{BC74CBDC-5124-4078-B08C-7ABC242E79E9}"/>
              </a:ext>
            </a:extLst>
          </p:cNvPr>
          <p:cNvPicPr>
            <a:picLocks noGrp="1" noChangeAspect="1"/>
          </p:cNvPicPr>
          <p:nvPr>
            <p:ph type="pic" sz="quarter" idx="27"/>
          </p:nvPr>
        </p:nvPicPr>
        <p:blipFill>
          <a:blip r:embed="rId8"/>
          <a:srcRect t="7791" b="7791"/>
          <a:stretch>
            <a:fillRect/>
          </a:stretch>
        </p:blipFill>
        <p:spPr/>
      </p:pic>
      <p:pic>
        <p:nvPicPr>
          <p:cNvPr id="3" name="Picture Placeholder 2" descr="A person wearing glasses and smiling at the camera&#10;&#10;Description automatically generated">
            <a:extLst>
              <a:ext uri="{FF2B5EF4-FFF2-40B4-BE49-F238E27FC236}">
                <a16:creationId xmlns:a16="http://schemas.microsoft.com/office/drawing/2014/main" id="{583B34AE-EBA6-44D7-B1F6-DEA0DFBEBC3C}"/>
              </a:ext>
            </a:extLst>
          </p:cNvPr>
          <p:cNvPicPr>
            <a:picLocks noGrp="1" noChangeAspect="1"/>
          </p:cNvPicPr>
          <p:nvPr>
            <p:ph type="pic" sz="quarter" idx="31"/>
          </p:nvPr>
        </p:nvPicPr>
        <p:blipFill>
          <a:blip r:embed="rId9"/>
          <a:srcRect t="7791" b="7791"/>
          <a:stretch>
            <a:fillRect/>
          </a:stretch>
        </p:blipFill>
        <p:spPr/>
      </p:pic>
      <p:pic>
        <p:nvPicPr>
          <p:cNvPr id="16" name="Picture Placeholder 15" descr="A person smiling for the camera&#10;&#10;Description automatically generated">
            <a:extLst>
              <a:ext uri="{FF2B5EF4-FFF2-40B4-BE49-F238E27FC236}">
                <a16:creationId xmlns:a16="http://schemas.microsoft.com/office/drawing/2014/main" id="{9A198743-B518-43AA-831E-3E957EE44D19}"/>
              </a:ext>
            </a:extLst>
          </p:cNvPr>
          <p:cNvPicPr>
            <a:picLocks noGrp="1" noChangeAspect="1"/>
          </p:cNvPicPr>
          <p:nvPr>
            <p:ph type="pic" sz="quarter" idx="38"/>
          </p:nvPr>
        </p:nvPicPr>
        <p:blipFill>
          <a:blip r:embed="rId10"/>
          <a:srcRect t="7791" b="7791"/>
          <a:stretch>
            <a:fillRect/>
          </a:stretch>
        </p:blipFill>
        <p:spPr/>
      </p:pic>
      <p:pic>
        <p:nvPicPr>
          <p:cNvPr id="49" name="Picture Placeholder 48" descr="A person wearing a striped shirt and smiling at the camera&#10;&#10;Description automatically generated">
            <a:extLst>
              <a:ext uri="{FF2B5EF4-FFF2-40B4-BE49-F238E27FC236}">
                <a16:creationId xmlns:a16="http://schemas.microsoft.com/office/drawing/2014/main" id="{E8459271-EC5D-411E-AE01-B363EA067658}"/>
              </a:ext>
            </a:extLst>
          </p:cNvPr>
          <p:cNvPicPr>
            <a:picLocks noGrp="1" noChangeAspect="1"/>
          </p:cNvPicPr>
          <p:nvPr>
            <p:ph type="pic" sz="quarter" idx="43"/>
          </p:nvPr>
        </p:nvPicPr>
        <p:blipFill>
          <a:blip r:embed="rId11"/>
          <a:srcRect t="7791" b="7791"/>
          <a:stretch>
            <a:fillRect/>
          </a:stretch>
        </p:blipFill>
        <p:spPr/>
      </p:pic>
      <p:sp>
        <p:nvSpPr>
          <p:cNvPr id="35" name="Title 37">
            <a:extLst>
              <a:ext uri="{FF2B5EF4-FFF2-40B4-BE49-F238E27FC236}">
                <a16:creationId xmlns:a16="http://schemas.microsoft.com/office/drawing/2014/main" id="{AE035B8E-B1AC-4DF7-BB9B-EF25630B8AB5}"/>
              </a:ext>
            </a:extLst>
          </p:cNvPr>
          <p:cNvSpPr txBox="1">
            <a:spLocks/>
          </p:cNvSpPr>
          <p:nvPr/>
        </p:nvSpPr>
        <p:spPr>
          <a:xfrm>
            <a:off x="4077004" y="-81297"/>
            <a:ext cx="4037992" cy="1691639"/>
          </a:xfrm>
          <a:prstGeom prst="rect">
            <a:avLst/>
          </a:prstGeom>
        </p:spPr>
        <p:txBody>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algn="ctr"/>
            <a:r>
              <a:rPr lang="en-US" sz="3200" dirty="0"/>
              <a:t>Our Awesome Community</a:t>
            </a:r>
          </a:p>
          <a:p>
            <a:pPr algn="ctr"/>
            <a:r>
              <a:rPr lang="en-US" sz="3200" dirty="0"/>
              <a:t>Contributors</a:t>
            </a:r>
          </a:p>
        </p:txBody>
      </p:sp>
      <p:pic>
        <p:nvPicPr>
          <p:cNvPr id="42" name="Picture Placeholder 32">
            <a:extLst>
              <a:ext uri="{FF2B5EF4-FFF2-40B4-BE49-F238E27FC236}">
                <a16:creationId xmlns:a16="http://schemas.microsoft.com/office/drawing/2014/main" id="{6E9BA177-86FC-4B2B-8C61-E47D67CE07CF}"/>
              </a:ext>
            </a:extLst>
          </p:cNvPr>
          <p:cNvPicPr>
            <a:picLocks noChangeAspect="1"/>
          </p:cNvPicPr>
          <p:nvPr/>
        </p:nvPicPr>
        <p:blipFill>
          <a:blip r:embed="rId12"/>
          <a:srcRect/>
          <a:stretch>
            <a:fillRect/>
          </a:stretch>
        </p:blipFill>
        <p:spPr>
          <a:xfrm>
            <a:off x="4596519" y="2032456"/>
            <a:ext cx="2979454" cy="2979454"/>
          </a:xfrm>
          <a:prstGeom prst="rect">
            <a:avLst/>
          </a:prstGeom>
        </p:spPr>
      </p:pic>
      <p:sp>
        <p:nvSpPr>
          <p:cNvPr id="50" name="TextBox 49">
            <a:extLst>
              <a:ext uri="{FF2B5EF4-FFF2-40B4-BE49-F238E27FC236}">
                <a16:creationId xmlns:a16="http://schemas.microsoft.com/office/drawing/2014/main" id="{B54F368D-CD2E-4233-BD28-37A7A5251EF1}"/>
              </a:ext>
            </a:extLst>
          </p:cNvPr>
          <p:cNvSpPr txBox="1"/>
          <p:nvPr/>
        </p:nvSpPr>
        <p:spPr>
          <a:xfrm>
            <a:off x="4106033" y="1543147"/>
            <a:ext cx="4008963" cy="692497"/>
          </a:xfrm>
          <a:prstGeom prst="rect">
            <a:avLst/>
          </a:prstGeom>
          <a:noFill/>
        </p:spPr>
        <p:txBody>
          <a:bodyPr wrap="square" lIns="0" tIns="0" rIns="0" bIns="0" rtlCol="0">
            <a:spAutoFit/>
          </a:bodyPr>
          <a:lstStyle/>
          <a:p>
            <a:pPr algn="ctr"/>
            <a:r>
              <a:rPr lang="en-US" sz="2500" b="1" dirty="0">
                <a:solidFill>
                  <a:schemeClr val="accent3"/>
                </a:solidFill>
              </a:rPr>
              <a:t>http://m365.social</a:t>
            </a:r>
          </a:p>
          <a:p>
            <a:pPr algn="ctr"/>
            <a:endParaRPr lang="en-US" sz="2000" dirty="0" err="1">
              <a:gradFill>
                <a:gsLst>
                  <a:gs pos="2917">
                    <a:schemeClr val="tx1"/>
                  </a:gs>
                  <a:gs pos="30000">
                    <a:schemeClr val="tx1"/>
                  </a:gs>
                </a:gsLst>
                <a:lin ang="5400000" scaled="0"/>
              </a:gradFill>
            </a:endParaRPr>
          </a:p>
        </p:txBody>
      </p:sp>
      <p:pic>
        <p:nvPicPr>
          <p:cNvPr id="8" name="Picture Placeholder 7" descr="A picture containing person, man, holding, wearing&#10;&#10;Description automatically generated">
            <a:extLst>
              <a:ext uri="{FF2B5EF4-FFF2-40B4-BE49-F238E27FC236}">
                <a16:creationId xmlns:a16="http://schemas.microsoft.com/office/drawing/2014/main" id="{999CF0DD-2374-4884-932C-E8A5A8987DA3}"/>
              </a:ext>
            </a:extLst>
          </p:cNvPr>
          <p:cNvPicPr>
            <a:picLocks noGrp="1" noChangeAspect="1"/>
          </p:cNvPicPr>
          <p:nvPr>
            <p:ph type="pic" sz="quarter" idx="40"/>
          </p:nvPr>
        </p:nvPicPr>
        <p:blipFill>
          <a:blip r:embed="rId13"/>
          <a:srcRect t="7791" b="7791"/>
          <a:stretch>
            <a:fillRect/>
          </a:stretch>
        </p:blipFill>
        <p:spPr/>
      </p:pic>
      <p:pic>
        <p:nvPicPr>
          <p:cNvPr id="14" name="Picture Placeholder 13" descr="A person wearing a suit and tie smiling at the camera&#10;&#10;Description automatically generated">
            <a:extLst>
              <a:ext uri="{FF2B5EF4-FFF2-40B4-BE49-F238E27FC236}">
                <a16:creationId xmlns:a16="http://schemas.microsoft.com/office/drawing/2014/main" id="{C5AE2232-EAC1-4CFD-B2EB-9F1D451273DE}"/>
              </a:ext>
            </a:extLst>
          </p:cNvPr>
          <p:cNvPicPr>
            <a:picLocks noGrp="1" noChangeAspect="1"/>
          </p:cNvPicPr>
          <p:nvPr>
            <p:ph type="pic" sz="quarter" idx="41"/>
          </p:nvPr>
        </p:nvPicPr>
        <p:blipFill>
          <a:blip r:embed="rId14"/>
          <a:srcRect t="7791" b="7791"/>
          <a:stretch>
            <a:fillRect/>
          </a:stretch>
        </p:blipFill>
        <p:spPr/>
      </p:pic>
      <p:pic>
        <p:nvPicPr>
          <p:cNvPr id="19" name="Picture Placeholder 18" descr="A person smiling for the camera&#10;&#10;Description automatically generated">
            <a:extLst>
              <a:ext uri="{FF2B5EF4-FFF2-40B4-BE49-F238E27FC236}">
                <a16:creationId xmlns:a16="http://schemas.microsoft.com/office/drawing/2014/main" id="{46ED211C-7B10-4E64-BC4F-FA328D9B7D48}"/>
              </a:ext>
            </a:extLst>
          </p:cNvPr>
          <p:cNvPicPr>
            <a:picLocks noGrp="1" noChangeAspect="1"/>
          </p:cNvPicPr>
          <p:nvPr>
            <p:ph type="pic" sz="quarter" idx="33"/>
          </p:nvPr>
        </p:nvPicPr>
        <p:blipFill>
          <a:blip r:embed="rId15"/>
          <a:srcRect t="7791" b="7791"/>
          <a:stretch>
            <a:fillRect/>
          </a:stretch>
        </p:blipFill>
        <p:spPr/>
      </p:pic>
      <p:pic>
        <p:nvPicPr>
          <p:cNvPr id="23" name="Picture Placeholder 22" descr="A person smiling for the camera&#10;&#10;Description automatically generated">
            <a:extLst>
              <a:ext uri="{FF2B5EF4-FFF2-40B4-BE49-F238E27FC236}">
                <a16:creationId xmlns:a16="http://schemas.microsoft.com/office/drawing/2014/main" id="{2685A8B5-7B7E-4850-95D1-5E8211602D7F}"/>
              </a:ext>
            </a:extLst>
          </p:cNvPr>
          <p:cNvPicPr>
            <a:picLocks noGrp="1" noChangeAspect="1"/>
          </p:cNvPicPr>
          <p:nvPr>
            <p:ph type="pic" sz="quarter" idx="39"/>
          </p:nvPr>
        </p:nvPicPr>
        <p:blipFill>
          <a:blip r:embed="rId16"/>
          <a:srcRect t="7791" b="7791"/>
          <a:stretch>
            <a:fillRect/>
          </a:stretch>
        </p:blipFill>
        <p:spPr/>
      </p:pic>
      <p:pic>
        <p:nvPicPr>
          <p:cNvPr id="28" name="Picture Placeholder 27" descr="A person in a white shirt&#10;&#10;Description automatically generated">
            <a:extLst>
              <a:ext uri="{FF2B5EF4-FFF2-40B4-BE49-F238E27FC236}">
                <a16:creationId xmlns:a16="http://schemas.microsoft.com/office/drawing/2014/main" id="{5B24876A-D421-442F-9294-698EB7BA971D}"/>
              </a:ext>
            </a:extLst>
          </p:cNvPr>
          <p:cNvPicPr>
            <a:picLocks noGrp="1" noChangeAspect="1"/>
          </p:cNvPicPr>
          <p:nvPr>
            <p:ph type="pic" sz="quarter" idx="32"/>
          </p:nvPr>
        </p:nvPicPr>
        <p:blipFill>
          <a:blip r:embed="rId17"/>
          <a:srcRect t="7791" b="7791"/>
          <a:stretch>
            <a:fillRect/>
          </a:stretch>
        </p:blipFill>
        <p:spPr/>
      </p:pic>
      <p:pic>
        <p:nvPicPr>
          <p:cNvPr id="34" name="Picture Placeholder 33" descr="A person smiling for the camera&#10;&#10;Description automatically generated">
            <a:extLst>
              <a:ext uri="{FF2B5EF4-FFF2-40B4-BE49-F238E27FC236}">
                <a16:creationId xmlns:a16="http://schemas.microsoft.com/office/drawing/2014/main" id="{617527C1-0C1F-4B1E-A0BB-39D4EADC04D8}"/>
              </a:ext>
            </a:extLst>
          </p:cNvPr>
          <p:cNvPicPr>
            <a:picLocks noGrp="1" noChangeAspect="1"/>
          </p:cNvPicPr>
          <p:nvPr>
            <p:ph type="pic" sz="quarter" idx="42"/>
          </p:nvPr>
        </p:nvPicPr>
        <p:blipFill>
          <a:blip r:embed="rId18"/>
          <a:srcRect t="7791" b="7791"/>
          <a:stretch>
            <a:fillRect/>
          </a:stretch>
        </p:blipFill>
        <p:spPr/>
      </p:pic>
      <p:pic>
        <p:nvPicPr>
          <p:cNvPr id="48" name="Picture Placeholder 47" descr="A person smiling for the camera&#10;&#10;Description automatically generated">
            <a:extLst>
              <a:ext uri="{FF2B5EF4-FFF2-40B4-BE49-F238E27FC236}">
                <a16:creationId xmlns:a16="http://schemas.microsoft.com/office/drawing/2014/main" id="{8180D319-7481-494D-A732-D774B37089E3}"/>
              </a:ext>
            </a:extLst>
          </p:cNvPr>
          <p:cNvPicPr>
            <a:picLocks noGrp="1" noChangeAspect="1"/>
          </p:cNvPicPr>
          <p:nvPr>
            <p:ph type="pic" sz="quarter" idx="36"/>
          </p:nvPr>
        </p:nvPicPr>
        <p:blipFill>
          <a:blip r:embed="rId19"/>
          <a:srcRect t="7791" b="7791"/>
          <a:stretch>
            <a:fillRect/>
          </a:stretch>
        </p:blipFill>
        <p:spPr/>
      </p:pic>
      <p:pic>
        <p:nvPicPr>
          <p:cNvPr id="54" name="Picture Placeholder 53" descr="A person standing in front of a body of water&#10;&#10;Description automatically generated">
            <a:extLst>
              <a:ext uri="{FF2B5EF4-FFF2-40B4-BE49-F238E27FC236}">
                <a16:creationId xmlns:a16="http://schemas.microsoft.com/office/drawing/2014/main" id="{457F13EB-4F88-4E14-955B-8D38B92F36FC}"/>
              </a:ext>
            </a:extLst>
          </p:cNvPr>
          <p:cNvPicPr>
            <a:picLocks noGrp="1" noChangeAspect="1"/>
          </p:cNvPicPr>
          <p:nvPr>
            <p:ph type="pic" sz="quarter" idx="11"/>
          </p:nvPr>
        </p:nvPicPr>
        <p:blipFill>
          <a:blip r:embed="rId20"/>
          <a:srcRect t="7791" b="7791"/>
          <a:stretch>
            <a:fillRect/>
          </a:stretch>
        </p:blipFill>
        <p:spPr/>
      </p:pic>
      <p:pic>
        <p:nvPicPr>
          <p:cNvPr id="24" name="Picture Placeholder 44" descr="A person sitting at a table using a computer&#10;&#10;Description automatically generated">
            <a:extLst>
              <a:ext uri="{FF2B5EF4-FFF2-40B4-BE49-F238E27FC236}">
                <a16:creationId xmlns:a16="http://schemas.microsoft.com/office/drawing/2014/main" id="{B12C37C9-6894-452B-B5BF-192CF6542A43}"/>
              </a:ext>
            </a:extLst>
          </p:cNvPr>
          <p:cNvPicPr>
            <a:picLocks noChangeAspect="1"/>
          </p:cNvPicPr>
          <p:nvPr/>
        </p:nvPicPr>
        <p:blipFill>
          <a:blip r:embed="rId21"/>
          <a:srcRect t="7791" b="7791"/>
          <a:stretch>
            <a:fillRect/>
          </a:stretch>
        </p:blipFill>
        <p:spPr>
          <a:xfrm>
            <a:off x="6086247" y="5129784"/>
            <a:ext cx="2048256" cy="1728216"/>
          </a:xfrm>
          <a:prstGeom prst="rect">
            <a:avLst/>
          </a:prstGeom>
        </p:spPr>
      </p:pic>
      <p:pic>
        <p:nvPicPr>
          <p:cNvPr id="25" name="Picture Placeholder 30" descr="A person smiling for the camera&#10;&#10;Description automatically generated">
            <a:extLst>
              <a:ext uri="{FF2B5EF4-FFF2-40B4-BE49-F238E27FC236}">
                <a16:creationId xmlns:a16="http://schemas.microsoft.com/office/drawing/2014/main" id="{C8243ACF-6DC0-41CE-A05C-E1FBE00D988F}"/>
              </a:ext>
            </a:extLst>
          </p:cNvPr>
          <p:cNvPicPr>
            <a:picLocks noChangeAspect="1"/>
          </p:cNvPicPr>
          <p:nvPr/>
        </p:nvPicPr>
        <p:blipFill>
          <a:blip r:embed="rId22"/>
          <a:srcRect t="7791" b="7791"/>
          <a:stretch>
            <a:fillRect/>
          </a:stretch>
        </p:blipFill>
        <p:spPr>
          <a:xfrm>
            <a:off x="0" y="3419856"/>
            <a:ext cx="2048256" cy="1728216"/>
          </a:xfrm>
          <a:prstGeom prst="rect">
            <a:avLst/>
          </a:prstGeom>
        </p:spPr>
      </p:pic>
      <p:pic>
        <p:nvPicPr>
          <p:cNvPr id="26" name="Picture Placeholder 27" descr="A person wearing a white shirt and smiling at the camera&#10;&#10;Description automatically generated">
            <a:extLst>
              <a:ext uri="{FF2B5EF4-FFF2-40B4-BE49-F238E27FC236}">
                <a16:creationId xmlns:a16="http://schemas.microsoft.com/office/drawing/2014/main" id="{9AAAC1C2-C368-4309-B653-DB843E05F372}"/>
              </a:ext>
            </a:extLst>
          </p:cNvPr>
          <p:cNvPicPr>
            <a:picLocks noChangeAspect="1"/>
          </p:cNvPicPr>
          <p:nvPr/>
        </p:nvPicPr>
        <p:blipFill>
          <a:blip r:embed="rId23"/>
          <a:srcRect t="7791" b="7791"/>
          <a:stretch>
            <a:fillRect/>
          </a:stretch>
        </p:blipFill>
        <p:spPr>
          <a:xfrm>
            <a:off x="8114996" y="3419856"/>
            <a:ext cx="2048256" cy="1728216"/>
          </a:xfrm>
          <a:prstGeom prst="rect">
            <a:avLst/>
          </a:prstGeom>
        </p:spPr>
      </p:pic>
      <p:pic>
        <p:nvPicPr>
          <p:cNvPr id="29" name="Picture Placeholder 34" descr="A person posing for the camera&#10;&#10;Description automatically generated">
            <a:extLst>
              <a:ext uri="{FF2B5EF4-FFF2-40B4-BE49-F238E27FC236}">
                <a16:creationId xmlns:a16="http://schemas.microsoft.com/office/drawing/2014/main" id="{6888FD72-7D57-4F56-A19F-D7B62CC4F9DC}"/>
              </a:ext>
            </a:extLst>
          </p:cNvPr>
          <p:cNvPicPr>
            <a:picLocks noChangeAspect="1"/>
          </p:cNvPicPr>
          <p:nvPr/>
        </p:nvPicPr>
        <p:blipFill>
          <a:blip r:embed="rId24"/>
          <a:srcRect t="7791" b="7791"/>
          <a:stretch>
            <a:fillRect/>
          </a:stretch>
        </p:blipFill>
        <p:spPr>
          <a:xfrm>
            <a:off x="2028749" y="0"/>
            <a:ext cx="2048256" cy="1728216"/>
          </a:xfrm>
          <a:prstGeom prst="rect">
            <a:avLst/>
          </a:prstGeom>
        </p:spPr>
      </p:pic>
      <p:pic>
        <p:nvPicPr>
          <p:cNvPr id="30" name="Picture Placeholder 38" descr="A person posing in front of a body of water&#10;&#10;Description automatically generated">
            <a:extLst>
              <a:ext uri="{FF2B5EF4-FFF2-40B4-BE49-F238E27FC236}">
                <a16:creationId xmlns:a16="http://schemas.microsoft.com/office/drawing/2014/main" id="{525CC6A9-F6DC-4D7C-AB99-72A2417FAF8B}"/>
              </a:ext>
            </a:extLst>
          </p:cNvPr>
          <p:cNvPicPr>
            <a:picLocks noChangeAspect="1"/>
          </p:cNvPicPr>
          <p:nvPr/>
        </p:nvPicPr>
        <p:blipFill>
          <a:blip r:embed="rId25"/>
          <a:srcRect t="7419" b="7419"/>
          <a:stretch>
            <a:fillRect/>
          </a:stretch>
        </p:blipFill>
        <p:spPr>
          <a:xfrm>
            <a:off x="10143744" y="0"/>
            <a:ext cx="2048256" cy="1728216"/>
          </a:xfrm>
          <a:prstGeom prst="rect">
            <a:avLst/>
          </a:prstGeom>
        </p:spPr>
      </p:pic>
      <p:pic>
        <p:nvPicPr>
          <p:cNvPr id="31" name="Picture Placeholder 36" descr="A picture containing person, outdoor, man, road&#10;&#10;Description automatically generated">
            <a:extLst>
              <a:ext uri="{FF2B5EF4-FFF2-40B4-BE49-F238E27FC236}">
                <a16:creationId xmlns:a16="http://schemas.microsoft.com/office/drawing/2014/main" id="{8A334DD6-E2D7-467A-BB90-EC6A6F857FC6}"/>
              </a:ext>
            </a:extLst>
          </p:cNvPr>
          <p:cNvPicPr>
            <a:picLocks noChangeAspect="1"/>
          </p:cNvPicPr>
          <p:nvPr/>
        </p:nvPicPr>
        <p:blipFill>
          <a:blip r:embed="rId26"/>
          <a:srcRect t="7791" b="7791"/>
          <a:stretch>
            <a:fillRect/>
          </a:stretch>
        </p:blipFill>
        <p:spPr>
          <a:xfrm>
            <a:off x="8114996" y="0"/>
            <a:ext cx="2048256" cy="1728216"/>
          </a:xfrm>
          <a:prstGeom prst="rect">
            <a:avLst/>
          </a:prstGeom>
        </p:spPr>
      </p:pic>
      <p:pic>
        <p:nvPicPr>
          <p:cNvPr id="33" name="Picture Placeholder 2" descr="A person smiling for the camera&#10;&#10;Description automatically generated">
            <a:extLst>
              <a:ext uri="{FF2B5EF4-FFF2-40B4-BE49-F238E27FC236}">
                <a16:creationId xmlns:a16="http://schemas.microsoft.com/office/drawing/2014/main" id="{16465C43-301E-4C15-8005-0AEA42E2E267}"/>
              </a:ext>
            </a:extLst>
          </p:cNvPr>
          <p:cNvPicPr>
            <a:picLocks noChangeAspect="1"/>
          </p:cNvPicPr>
          <p:nvPr/>
        </p:nvPicPr>
        <p:blipFill>
          <a:blip r:embed="rId27"/>
          <a:srcRect t="7791" b="7791"/>
          <a:stretch>
            <a:fillRect/>
          </a:stretch>
        </p:blipFill>
        <p:spPr>
          <a:xfrm>
            <a:off x="2028749" y="1709928"/>
            <a:ext cx="2048256" cy="1728216"/>
          </a:xfrm>
          <a:prstGeom prst="rect">
            <a:avLst/>
          </a:prstGeom>
        </p:spPr>
      </p:pic>
      <p:pic>
        <p:nvPicPr>
          <p:cNvPr id="36" name="Picture Placeholder 4" descr="A person wearing a white shirt and smiling at the camera&#10;&#10;Description automatically generated">
            <a:extLst>
              <a:ext uri="{FF2B5EF4-FFF2-40B4-BE49-F238E27FC236}">
                <a16:creationId xmlns:a16="http://schemas.microsoft.com/office/drawing/2014/main" id="{E20E4BDC-76D9-40AC-9033-10F3667FDD16}"/>
              </a:ext>
            </a:extLst>
          </p:cNvPr>
          <p:cNvPicPr>
            <a:picLocks noChangeAspect="1"/>
          </p:cNvPicPr>
          <p:nvPr/>
        </p:nvPicPr>
        <p:blipFill>
          <a:blip r:embed="rId28"/>
          <a:srcRect t="7791" b="7791"/>
          <a:stretch>
            <a:fillRect/>
          </a:stretch>
        </p:blipFill>
        <p:spPr>
          <a:xfrm>
            <a:off x="8114996" y="1709928"/>
            <a:ext cx="2048256" cy="1728216"/>
          </a:xfrm>
          <a:prstGeom prst="rect">
            <a:avLst/>
          </a:prstGeom>
        </p:spPr>
      </p:pic>
      <p:pic>
        <p:nvPicPr>
          <p:cNvPr id="38" name="Picture Placeholder 32">
            <a:extLst>
              <a:ext uri="{FF2B5EF4-FFF2-40B4-BE49-F238E27FC236}">
                <a16:creationId xmlns:a16="http://schemas.microsoft.com/office/drawing/2014/main" id="{85D28249-70CA-434A-84A3-735C463B3322}"/>
              </a:ext>
            </a:extLst>
          </p:cNvPr>
          <p:cNvPicPr>
            <a:picLocks noChangeAspect="1"/>
          </p:cNvPicPr>
          <p:nvPr/>
        </p:nvPicPr>
        <p:blipFill>
          <a:blip r:embed="rId29"/>
          <a:srcRect/>
          <a:stretch/>
        </p:blipFill>
        <p:spPr>
          <a:xfrm>
            <a:off x="2048256" y="3419856"/>
            <a:ext cx="2028748" cy="1728216"/>
          </a:xfrm>
          <a:prstGeom prst="rect">
            <a:avLst/>
          </a:prstGeom>
        </p:spPr>
      </p:pic>
      <p:pic>
        <p:nvPicPr>
          <p:cNvPr id="40" name="Picture Placeholder 25" descr="A person looking at the camera&#10;&#10;Description automatically generated">
            <a:extLst>
              <a:ext uri="{FF2B5EF4-FFF2-40B4-BE49-F238E27FC236}">
                <a16:creationId xmlns:a16="http://schemas.microsoft.com/office/drawing/2014/main" id="{0CAF87B0-4B11-450F-B522-E31659CF0CB3}"/>
              </a:ext>
            </a:extLst>
          </p:cNvPr>
          <p:cNvPicPr>
            <a:picLocks noChangeAspect="1"/>
          </p:cNvPicPr>
          <p:nvPr/>
        </p:nvPicPr>
        <p:blipFill>
          <a:blip r:embed="rId30"/>
          <a:srcRect t="7791" b="7791"/>
          <a:stretch>
            <a:fillRect/>
          </a:stretch>
        </p:blipFill>
        <p:spPr>
          <a:xfrm>
            <a:off x="10143744" y="3419856"/>
            <a:ext cx="2048256" cy="1728216"/>
          </a:xfrm>
          <a:prstGeom prst="rect">
            <a:avLst/>
          </a:prstGeom>
        </p:spPr>
      </p:pic>
      <p:pic>
        <p:nvPicPr>
          <p:cNvPr id="43" name="Picture Placeholder 35" descr="A person wearing glasses and smiling at the camera&#10;&#10;Description automatically generated">
            <a:extLst>
              <a:ext uri="{FF2B5EF4-FFF2-40B4-BE49-F238E27FC236}">
                <a16:creationId xmlns:a16="http://schemas.microsoft.com/office/drawing/2014/main" id="{F59B840F-C70B-4132-AA86-70951944EB7B}"/>
              </a:ext>
            </a:extLst>
          </p:cNvPr>
          <p:cNvPicPr>
            <a:picLocks noChangeAspect="1"/>
          </p:cNvPicPr>
          <p:nvPr/>
        </p:nvPicPr>
        <p:blipFill>
          <a:blip r:embed="rId31"/>
          <a:srcRect t="7791" b="7791"/>
          <a:stretch>
            <a:fillRect/>
          </a:stretch>
        </p:blipFill>
        <p:spPr>
          <a:xfrm>
            <a:off x="0" y="5129784"/>
            <a:ext cx="2048256" cy="1728216"/>
          </a:xfrm>
          <a:prstGeom prst="rect">
            <a:avLst/>
          </a:prstGeom>
        </p:spPr>
      </p:pic>
      <p:pic>
        <p:nvPicPr>
          <p:cNvPr id="44" name="Picture Placeholder 39" descr="A person wearing glasses posing for the camera&#10;&#10;Description automatically generated">
            <a:extLst>
              <a:ext uri="{FF2B5EF4-FFF2-40B4-BE49-F238E27FC236}">
                <a16:creationId xmlns:a16="http://schemas.microsoft.com/office/drawing/2014/main" id="{E7744D38-4BE2-4D36-8E44-37D4E80AD9CD}"/>
              </a:ext>
            </a:extLst>
          </p:cNvPr>
          <p:cNvPicPr>
            <a:picLocks noChangeAspect="1"/>
          </p:cNvPicPr>
          <p:nvPr/>
        </p:nvPicPr>
        <p:blipFill>
          <a:blip r:embed="rId32"/>
          <a:srcRect t="7791" b="7791"/>
          <a:stretch>
            <a:fillRect/>
          </a:stretch>
        </p:blipFill>
        <p:spPr>
          <a:xfrm>
            <a:off x="2028749" y="5129784"/>
            <a:ext cx="2048256" cy="1728216"/>
          </a:xfrm>
          <a:prstGeom prst="rect">
            <a:avLst/>
          </a:prstGeom>
        </p:spPr>
      </p:pic>
      <p:pic>
        <p:nvPicPr>
          <p:cNvPr id="45" name="Picture Placeholder 42" descr="A person wearing a black shirt and smiling at the camera&#10;&#10;Description automatically generated">
            <a:extLst>
              <a:ext uri="{FF2B5EF4-FFF2-40B4-BE49-F238E27FC236}">
                <a16:creationId xmlns:a16="http://schemas.microsoft.com/office/drawing/2014/main" id="{4DD0A1FF-A099-479C-B1C4-BDB16F393D2F}"/>
              </a:ext>
            </a:extLst>
          </p:cNvPr>
          <p:cNvPicPr>
            <a:picLocks noChangeAspect="1"/>
          </p:cNvPicPr>
          <p:nvPr/>
        </p:nvPicPr>
        <p:blipFill>
          <a:blip r:embed="rId33"/>
          <a:srcRect t="7791" b="7791"/>
          <a:stretch>
            <a:fillRect/>
          </a:stretch>
        </p:blipFill>
        <p:spPr>
          <a:xfrm>
            <a:off x="4057498" y="5129784"/>
            <a:ext cx="2048256" cy="1728216"/>
          </a:xfrm>
          <a:prstGeom prst="rect">
            <a:avLst/>
          </a:prstGeom>
        </p:spPr>
      </p:pic>
      <p:pic>
        <p:nvPicPr>
          <p:cNvPr id="46" name="Picture Placeholder 48" descr="A person smiling for the camera&#10;&#10;Description automatically generated">
            <a:extLst>
              <a:ext uri="{FF2B5EF4-FFF2-40B4-BE49-F238E27FC236}">
                <a16:creationId xmlns:a16="http://schemas.microsoft.com/office/drawing/2014/main" id="{747CAF99-FC19-4477-8089-0AB7014364F5}"/>
              </a:ext>
            </a:extLst>
          </p:cNvPr>
          <p:cNvPicPr>
            <a:picLocks noChangeAspect="1"/>
          </p:cNvPicPr>
          <p:nvPr/>
        </p:nvPicPr>
        <p:blipFill>
          <a:blip r:embed="rId34"/>
          <a:srcRect t="7791" b="7791"/>
          <a:stretch>
            <a:fillRect/>
          </a:stretch>
        </p:blipFill>
        <p:spPr>
          <a:xfrm>
            <a:off x="10143744" y="5129784"/>
            <a:ext cx="2048256" cy="1728216"/>
          </a:xfrm>
          <a:prstGeom prst="rect">
            <a:avLst/>
          </a:prstGeom>
        </p:spPr>
      </p:pic>
      <p:pic>
        <p:nvPicPr>
          <p:cNvPr id="47" name="Picture Placeholder 46" descr="A person wearing glasses and looking at the camera&#10;&#10;Description automatically generated">
            <a:extLst>
              <a:ext uri="{FF2B5EF4-FFF2-40B4-BE49-F238E27FC236}">
                <a16:creationId xmlns:a16="http://schemas.microsoft.com/office/drawing/2014/main" id="{F22DA7BB-B4C0-4933-A41E-994B5DD59FFF}"/>
              </a:ext>
            </a:extLst>
          </p:cNvPr>
          <p:cNvPicPr>
            <a:picLocks noChangeAspect="1"/>
          </p:cNvPicPr>
          <p:nvPr/>
        </p:nvPicPr>
        <p:blipFill>
          <a:blip r:embed="rId35"/>
          <a:srcRect t="7791" b="7791"/>
          <a:stretch>
            <a:fillRect/>
          </a:stretch>
        </p:blipFill>
        <p:spPr>
          <a:xfrm>
            <a:off x="8114996" y="5129784"/>
            <a:ext cx="2048256" cy="1728216"/>
          </a:xfrm>
          <a:prstGeom prst="rect">
            <a:avLst/>
          </a:prstGeom>
        </p:spPr>
      </p:pic>
      <p:pic>
        <p:nvPicPr>
          <p:cNvPr id="51" name="Picture Placeholder 28" descr="A person wearing glasses posing for the camera&#10;&#10;Description automatically generated">
            <a:extLst>
              <a:ext uri="{FF2B5EF4-FFF2-40B4-BE49-F238E27FC236}">
                <a16:creationId xmlns:a16="http://schemas.microsoft.com/office/drawing/2014/main" id="{72D19DCE-A214-40B7-AC4E-B7090E31CD01}"/>
              </a:ext>
            </a:extLst>
          </p:cNvPr>
          <p:cNvPicPr>
            <a:picLocks noChangeAspect="1"/>
          </p:cNvPicPr>
          <p:nvPr/>
        </p:nvPicPr>
        <p:blipFill>
          <a:blip r:embed="rId36"/>
          <a:srcRect t="7791" b="7791"/>
          <a:stretch>
            <a:fillRect/>
          </a:stretch>
        </p:blipFill>
        <p:spPr>
          <a:xfrm>
            <a:off x="0" y="0"/>
            <a:ext cx="2048256" cy="1728216"/>
          </a:xfrm>
          <a:prstGeom prst="rect">
            <a:avLst/>
          </a:prstGeom>
        </p:spPr>
      </p:pic>
      <p:pic>
        <p:nvPicPr>
          <p:cNvPr id="52" name="Picture Placeholder 15" descr="A person smiling for the camera&#10;&#10;Description automatically generated">
            <a:extLst>
              <a:ext uri="{FF2B5EF4-FFF2-40B4-BE49-F238E27FC236}">
                <a16:creationId xmlns:a16="http://schemas.microsoft.com/office/drawing/2014/main" id="{880B6615-8B0B-445D-A91F-76B3385D7A86}"/>
              </a:ext>
            </a:extLst>
          </p:cNvPr>
          <p:cNvPicPr>
            <a:picLocks noChangeAspect="1"/>
          </p:cNvPicPr>
          <p:nvPr/>
        </p:nvPicPr>
        <p:blipFill>
          <a:blip r:embed="rId37"/>
          <a:srcRect t="7791" b="7791"/>
          <a:stretch>
            <a:fillRect/>
          </a:stretch>
        </p:blipFill>
        <p:spPr>
          <a:xfrm>
            <a:off x="10143744" y="1709928"/>
            <a:ext cx="2048256" cy="1728216"/>
          </a:xfrm>
          <a:prstGeom prst="rect">
            <a:avLst/>
          </a:prstGeom>
        </p:spPr>
      </p:pic>
      <p:pic>
        <p:nvPicPr>
          <p:cNvPr id="53" name="Picture Placeholder 6" descr="A person smiling for the camera&#10;&#10;Description automatically generated">
            <a:extLst>
              <a:ext uri="{FF2B5EF4-FFF2-40B4-BE49-F238E27FC236}">
                <a16:creationId xmlns:a16="http://schemas.microsoft.com/office/drawing/2014/main" id="{98382B0A-E387-46A0-971B-71F281EFDDB6}"/>
              </a:ext>
            </a:extLst>
          </p:cNvPr>
          <p:cNvPicPr>
            <a:picLocks noChangeAspect="1"/>
          </p:cNvPicPr>
          <p:nvPr/>
        </p:nvPicPr>
        <p:blipFill>
          <a:blip r:embed="rId38"/>
          <a:srcRect t="7791" b="7791"/>
          <a:stretch>
            <a:fillRect/>
          </a:stretch>
        </p:blipFill>
        <p:spPr>
          <a:xfrm>
            <a:off x="0" y="1709928"/>
            <a:ext cx="2048256" cy="1728216"/>
          </a:xfrm>
          <a:prstGeom prst="rect">
            <a:avLst/>
          </a:prstGeom>
        </p:spPr>
      </p:pic>
    </p:spTree>
    <p:extLst>
      <p:ext uri="{BB962C8B-B14F-4D97-AF65-F5344CB8AC3E}">
        <p14:creationId xmlns:p14="http://schemas.microsoft.com/office/powerpoint/2010/main" val="200746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27"/>
                                        </p:tgtEl>
                                      </p:cBhvr>
                                    </p:animEffect>
                                    <p:anim calcmode="lin" valueType="num">
                                      <p:cBhvr>
                                        <p:cTn id="7" dur="2000"/>
                                        <p:tgtEl>
                                          <p:spTgt spid="2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27"/>
                                        </p:tgtEl>
                                        <p:attrNameLst>
                                          <p:attrName>ppt_h</p:attrName>
                                        </p:attrNameLst>
                                      </p:cBhvr>
                                      <p:tavLst>
                                        <p:tav tm="0">
                                          <p:val>
                                            <p:strVal val="ppt_h"/>
                                          </p:val>
                                        </p:tav>
                                        <p:tav tm="100000">
                                          <p:val>
                                            <p:strVal val="ppt_h"/>
                                          </p:val>
                                        </p:tav>
                                      </p:tavLst>
                                    </p:anim>
                                    <p:set>
                                      <p:cBhvr>
                                        <p:cTn id="9" dur="1" fill="hold">
                                          <p:stCondLst>
                                            <p:cond delay="1999"/>
                                          </p:stCondLst>
                                        </p:cTn>
                                        <p:tgtEl>
                                          <p:spTgt spid="27"/>
                                        </p:tgtEl>
                                        <p:attrNameLst>
                                          <p:attrName>style.visibility</p:attrName>
                                        </p:attrNameLst>
                                      </p:cBhvr>
                                      <p:to>
                                        <p:strVal val="hidden"/>
                                      </p:to>
                                    </p:set>
                                  </p:childTnLst>
                                </p:cTn>
                              </p:par>
                              <p:par>
                                <p:cTn id="10" presetID="45" presetClass="exit" presetSubtype="0" fill="hold" nodeType="withEffect">
                                  <p:stCondLst>
                                    <p:cond delay="0"/>
                                  </p:stCondLst>
                                  <p:childTnLst>
                                    <p:animEffect transition="out" filter="fade">
                                      <p:cBhvr>
                                        <p:cTn id="11" dur="2000"/>
                                        <p:tgtEl>
                                          <p:spTgt spid="54"/>
                                        </p:tgtEl>
                                      </p:cBhvr>
                                    </p:animEffect>
                                    <p:anim calcmode="lin" valueType="num">
                                      <p:cBhvr>
                                        <p:cTn id="12" dur="2000"/>
                                        <p:tgtEl>
                                          <p:spTgt spid="5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 dur="2000"/>
                                        <p:tgtEl>
                                          <p:spTgt spid="54"/>
                                        </p:tgtEl>
                                        <p:attrNameLst>
                                          <p:attrName>ppt_h</p:attrName>
                                        </p:attrNameLst>
                                      </p:cBhvr>
                                      <p:tavLst>
                                        <p:tav tm="0">
                                          <p:val>
                                            <p:strVal val="ppt_h"/>
                                          </p:val>
                                        </p:tav>
                                        <p:tav tm="100000">
                                          <p:val>
                                            <p:strVal val="ppt_h"/>
                                          </p:val>
                                        </p:tav>
                                      </p:tavLst>
                                    </p:anim>
                                    <p:set>
                                      <p:cBhvr>
                                        <p:cTn id="14" dur="1" fill="hold">
                                          <p:stCondLst>
                                            <p:cond delay="1999"/>
                                          </p:stCondLst>
                                        </p:cTn>
                                        <p:tgtEl>
                                          <p:spTgt spid="54"/>
                                        </p:tgtEl>
                                        <p:attrNameLst>
                                          <p:attrName>style.visibility</p:attrName>
                                        </p:attrNameLst>
                                      </p:cBhvr>
                                      <p:to>
                                        <p:strVal val="hidden"/>
                                      </p:to>
                                    </p:set>
                                  </p:childTnLst>
                                </p:cTn>
                              </p:par>
                              <p:par>
                                <p:cTn id="15" presetID="45" presetClass="exit" presetSubtype="0" fill="hold" nodeType="withEffect">
                                  <p:stCondLst>
                                    <p:cond delay="0"/>
                                  </p:stCondLst>
                                  <p:childTnLst>
                                    <p:animEffect transition="out" filter="fade">
                                      <p:cBhvr>
                                        <p:cTn id="16" dur="2000"/>
                                        <p:tgtEl>
                                          <p:spTgt spid="39"/>
                                        </p:tgtEl>
                                      </p:cBhvr>
                                    </p:animEffect>
                                    <p:anim calcmode="lin" valueType="num">
                                      <p:cBhvr>
                                        <p:cTn id="17" dur="2000"/>
                                        <p:tgtEl>
                                          <p:spTgt spid="3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8" dur="2000"/>
                                        <p:tgtEl>
                                          <p:spTgt spid="39"/>
                                        </p:tgtEl>
                                        <p:attrNameLst>
                                          <p:attrName>ppt_h</p:attrName>
                                        </p:attrNameLst>
                                      </p:cBhvr>
                                      <p:tavLst>
                                        <p:tav tm="0">
                                          <p:val>
                                            <p:strVal val="ppt_h"/>
                                          </p:val>
                                        </p:tav>
                                        <p:tav tm="100000">
                                          <p:val>
                                            <p:strVal val="ppt_h"/>
                                          </p:val>
                                        </p:tav>
                                      </p:tavLst>
                                    </p:anim>
                                    <p:set>
                                      <p:cBhvr>
                                        <p:cTn id="19" dur="1" fill="hold">
                                          <p:stCondLst>
                                            <p:cond delay="1999"/>
                                          </p:stCondLst>
                                        </p:cTn>
                                        <p:tgtEl>
                                          <p:spTgt spid="39"/>
                                        </p:tgtEl>
                                        <p:attrNameLst>
                                          <p:attrName>style.visibility</p:attrName>
                                        </p:attrNameLst>
                                      </p:cBhvr>
                                      <p:to>
                                        <p:strVal val="hidden"/>
                                      </p:to>
                                    </p:set>
                                  </p:childTnLst>
                                </p:cTn>
                              </p:par>
                              <p:par>
                                <p:cTn id="20" presetID="45" presetClass="exit" presetSubtype="0" fill="hold" nodeType="withEffect">
                                  <p:stCondLst>
                                    <p:cond delay="0"/>
                                  </p:stCondLst>
                                  <p:childTnLst>
                                    <p:animEffect transition="out" filter="fade">
                                      <p:cBhvr>
                                        <p:cTn id="21" dur="2000"/>
                                        <p:tgtEl>
                                          <p:spTgt spid="41"/>
                                        </p:tgtEl>
                                      </p:cBhvr>
                                    </p:animEffect>
                                    <p:anim calcmode="lin" valueType="num">
                                      <p:cBhvr>
                                        <p:cTn id="22" dur="2000"/>
                                        <p:tgtEl>
                                          <p:spTgt spid="4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3" dur="2000"/>
                                        <p:tgtEl>
                                          <p:spTgt spid="41"/>
                                        </p:tgtEl>
                                        <p:attrNameLst>
                                          <p:attrName>ppt_h</p:attrName>
                                        </p:attrNameLst>
                                      </p:cBhvr>
                                      <p:tavLst>
                                        <p:tav tm="0">
                                          <p:val>
                                            <p:strVal val="ppt_h"/>
                                          </p:val>
                                        </p:tav>
                                        <p:tav tm="100000">
                                          <p:val>
                                            <p:strVal val="ppt_h"/>
                                          </p:val>
                                        </p:tav>
                                      </p:tavLst>
                                    </p:anim>
                                    <p:set>
                                      <p:cBhvr>
                                        <p:cTn id="24" dur="1" fill="hold">
                                          <p:stCondLst>
                                            <p:cond delay="1999"/>
                                          </p:stCondLst>
                                        </p:cTn>
                                        <p:tgtEl>
                                          <p:spTgt spid="41"/>
                                        </p:tgtEl>
                                        <p:attrNameLst>
                                          <p:attrName>style.visibility</p:attrName>
                                        </p:attrNameLst>
                                      </p:cBhvr>
                                      <p:to>
                                        <p:strVal val="hidden"/>
                                      </p:to>
                                    </p:set>
                                  </p:childTnLst>
                                </p:cTn>
                              </p:par>
                              <p:par>
                                <p:cTn id="25" presetID="45" presetClass="exit" presetSubtype="0" fill="hold" nodeType="withEffect">
                                  <p:stCondLst>
                                    <p:cond delay="0"/>
                                  </p:stCondLst>
                                  <p:childTnLst>
                                    <p:animEffect transition="out" filter="fade">
                                      <p:cBhvr>
                                        <p:cTn id="26" dur="2000"/>
                                        <p:tgtEl>
                                          <p:spTgt spid="5"/>
                                        </p:tgtEl>
                                      </p:cBhvr>
                                    </p:animEffect>
                                    <p:anim calcmode="lin" valueType="num">
                                      <p:cBhvr>
                                        <p:cTn id="27" dur="2000"/>
                                        <p:tgtEl>
                                          <p:spTgt spid="5"/>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28" dur="2000"/>
                                        <p:tgtEl>
                                          <p:spTgt spid="5"/>
                                        </p:tgtEl>
                                        <p:attrNameLst>
                                          <p:attrName>ppt_h</p:attrName>
                                        </p:attrNameLst>
                                      </p:cBhvr>
                                      <p:tavLst>
                                        <p:tav tm="0">
                                          <p:val>
                                            <p:strVal val="ppt_h"/>
                                          </p:val>
                                        </p:tav>
                                        <p:tav tm="100000">
                                          <p:val>
                                            <p:strVal val="ppt_h"/>
                                          </p:val>
                                        </p:tav>
                                      </p:tavLst>
                                    </p:anim>
                                    <p:set>
                                      <p:cBhvr>
                                        <p:cTn id="29" dur="1" fill="hold">
                                          <p:stCondLst>
                                            <p:cond delay="1999"/>
                                          </p:stCondLst>
                                        </p:cTn>
                                        <p:tgtEl>
                                          <p:spTgt spid="5"/>
                                        </p:tgtEl>
                                        <p:attrNameLst>
                                          <p:attrName>style.visibility</p:attrName>
                                        </p:attrNameLst>
                                      </p:cBhvr>
                                      <p:to>
                                        <p:strVal val="hidden"/>
                                      </p:to>
                                    </p:set>
                                  </p:childTnLst>
                                </p:cTn>
                              </p:par>
                              <p:par>
                                <p:cTn id="30" presetID="45" presetClass="exit" presetSubtype="0" fill="hold" nodeType="withEffect">
                                  <p:stCondLst>
                                    <p:cond delay="0"/>
                                  </p:stCondLst>
                                  <p:childTnLst>
                                    <p:animEffect transition="out" filter="fade">
                                      <p:cBhvr>
                                        <p:cTn id="31" dur="2000"/>
                                        <p:tgtEl>
                                          <p:spTgt spid="3"/>
                                        </p:tgtEl>
                                      </p:cBhvr>
                                    </p:animEffect>
                                    <p:anim calcmode="lin" valueType="num">
                                      <p:cBhvr>
                                        <p:cTn id="32" dur="2000"/>
                                        <p:tgtEl>
                                          <p:spTgt spid="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3" dur="2000"/>
                                        <p:tgtEl>
                                          <p:spTgt spid="3"/>
                                        </p:tgtEl>
                                        <p:attrNameLst>
                                          <p:attrName>ppt_h</p:attrName>
                                        </p:attrNameLst>
                                      </p:cBhvr>
                                      <p:tavLst>
                                        <p:tav tm="0">
                                          <p:val>
                                            <p:strVal val="ppt_h"/>
                                          </p:val>
                                        </p:tav>
                                        <p:tav tm="100000">
                                          <p:val>
                                            <p:strVal val="ppt_h"/>
                                          </p:val>
                                        </p:tav>
                                      </p:tavLst>
                                    </p:anim>
                                    <p:set>
                                      <p:cBhvr>
                                        <p:cTn id="34" dur="1" fill="hold">
                                          <p:stCondLst>
                                            <p:cond delay="1999"/>
                                          </p:stCondLst>
                                        </p:cTn>
                                        <p:tgtEl>
                                          <p:spTgt spid="3"/>
                                        </p:tgtEl>
                                        <p:attrNameLst>
                                          <p:attrName>style.visibility</p:attrName>
                                        </p:attrNameLst>
                                      </p:cBhvr>
                                      <p:to>
                                        <p:strVal val="hidden"/>
                                      </p:to>
                                    </p:set>
                                  </p:childTnLst>
                                </p:cTn>
                              </p:par>
                              <p:par>
                                <p:cTn id="35" presetID="45" presetClass="exit" presetSubtype="0" fill="hold" nodeType="withEffect">
                                  <p:stCondLst>
                                    <p:cond delay="0"/>
                                  </p:stCondLst>
                                  <p:childTnLst>
                                    <p:animEffect transition="out" filter="fade">
                                      <p:cBhvr>
                                        <p:cTn id="36" dur="2000"/>
                                        <p:tgtEl>
                                          <p:spTgt spid="37"/>
                                        </p:tgtEl>
                                      </p:cBhvr>
                                    </p:animEffect>
                                    <p:anim calcmode="lin" valueType="num">
                                      <p:cBhvr>
                                        <p:cTn id="37" dur="2000"/>
                                        <p:tgtEl>
                                          <p:spTgt spid="3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8" dur="2000"/>
                                        <p:tgtEl>
                                          <p:spTgt spid="37"/>
                                        </p:tgtEl>
                                        <p:attrNameLst>
                                          <p:attrName>ppt_h</p:attrName>
                                        </p:attrNameLst>
                                      </p:cBhvr>
                                      <p:tavLst>
                                        <p:tav tm="0">
                                          <p:val>
                                            <p:strVal val="ppt_h"/>
                                          </p:val>
                                        </p:tav>
                                        <p:tav tm="100000">
                                          <p:val>
                                            <p:strVal val="ppt_h"/>
                                          </p:val>
                                        </p:tav>
                                      </p:tavLst>
                                    </p:anim>
                                    <p:set>
                                      <p:cBhvr>
                                        <p:cTn id="39" dur="1" fill="hold">
                                          <p:stCondLst>
                                            <p:cond delay="1999"/>
                                          </p:stCondLst>
                                        </p:cTn>
                                        <p:tgtEl>
                                          <p:spTgt spid="37"/>
                                        </p:tgtEl>
                                        <p:attrNameLst>
                                          <p:attrName>style.visibility</p:attrName>
                                        </p:attrNameLst>
                                      </p:cBhvr>
                                      <p:to>
                                        <p:strVal val="hidden"/>
                                      </p:to>
                                    </p:set>
                                  </p:childTnLst>
                                </p:cTn>
                              </p:par>
                              <p:par>
                                <p:cTn id="40" presetID="45" presetClass="exit" presetSubtype="0" fill="hold" nodeType="withEffect">
                                  <p:stCondLst>
                                    <p:cond delay="0"/>
                                  </p:stCondLst>
                                  <p:childTnLst>
                                    <p:animEffect transition="out" filter="fade">
                                      <p:cBhvr>
                                        <p:cTn id="41" dur="2000"/>
                                        <p:tgtEl>
                                          <p:spTgt spid="32"/>
                                        </p:tgtEl>
                                      </p:cBhvr>
                                    </p:animEffect>
                                    <p:anim calcmode="lin" valueType="num">
                                      <p:cBhvr>
                                        <p:cTn id="42" dur="2000"/>
                                        <p:tgtEl>
                                          <p:spTgt spid="3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3" dur="2000"/>
                                        <p:tgtEl>
                                          <p:spTgt spid="32"/>
                                        </p:tgtEl>
                                        <p:attrNameLst>
                                          <p:attrName>ppt_h</p:attrName>
                                        </p:attrNameLst>
                                      </p:cBhvr>
                                      <p:tavLst>
                                        <p:tav tm="0">
                                          <p:val>
                                            <p:strVal val="ppt_h"/>
                                          </p:val>
                                        </p:tav>
                                        <p:tav tm="100000">
                                          <p:val>
                                            <p:strVal val="ppt_h"/>
                                          </p:val>
                                        </p:tav>
                                      </p:tavLst>
                                    </p:anim>
                                    <p:set>
                                      <p:cBhvr>
                                        <p:cTn id="44" dur="1" fill="hold">
                                          <p:stCondLst>
                                            <p:cond delay="1999"/>
                                          </p:stCondLst>
                                        </p:cTn>
                                        <p:tgtEl>
                                          <p:spTgt spid="32"/>
                                        </p:tgtEl>
                                        <p:attrNameLst>
                                          <p:attrName>style.visibility</p:attrName>
                                        </p:attrNameLst>
                                      </p:cBhvr>
                                      <p:to>
                                        <p:strVal val="hidden"/>
                                      </p:to>
                                    </p:set>
                                  </p:childTnLst>
                                </p:cTn>
                              </p:par>
                              <p:par>
                                <p:cTn id="45" presetID="45" presetClass="exit" presetSubtype="0" fill="hold" nodeType="withEffect">
                                  <p:stCondLst>
                                    <p:cond delay="0"/>
                                  </p:stCondLst>
                                  <p:childTnLst>
                                    <p:animEffect transition="out" filter="fade">
                                      <p:cBhvr>
                                        <p:cTn id="46" dur="2000"/>
                                        <p:tgtEl>
                                          <p:spTgt spid="28"/>
                                        </p:tgtEl>
                                      </p:cBhvr>
                                    </p:animEffect>
                                    <p:anim calcmode="lin" valueType="num">
                                      <p:cBhvr>
                                        <p:cTn id="47" dur="2000"/>
                                        <p:tgtEl>
                                          <p:spTgt spid="2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8" dur="2000"/>
                                        <p:tgtEl>
                                          <p:spTgt spid="28"/>
                                        </p:tgtEl>
                                        <p:attrNameLst>
                                          <p:attrName>ppt_h</p:attrName>
                                        </p:attrNameLst>
                                      </p:cBhvr>
                                      <p:tavLst>
                                        <p:tav tm="0">
                                          <p:val>
                                            <p:strVal val="ppt_h"/>
                                          </p:val>
                                        </p:tav>
                                        <p:tav tm="100000">
                                          <p:val>
                                            <p:strVal val="ppt_h"/>
                                          </p:val>
                                        </p:tav>
                                      </p:tavLst>
                                    </p:anim>
                                    <p:set>
                                      <p:cBhvr>
                                        <p:cTn id="49" dur="1" fill="hold">
                                          <p:stCondLst>
                                            <p:cond delay="1999"/>
                                          </p:stCondLst>
                                        </p:cTn>
                                        <p:tgtEl>
                                          <p:spTgt spid="28"/>
                                        </p:tgtEl>
                                        <p:attrNameLst>
                                          <p:attrName>style.visibility</p:attrName>
                                        </p:attrNameLst>
                                      </p:cBhvr>
                                      <p:to>
                                        <p:strVal val="hidden"/>
                                      </p:to>
                                    </p:set>
                                  </p:childTnLst>
                                </p:cTn>
                              </p:par>
                              <p:par>
                                <p:cTn id="50" presetID="45" presetClass="exit" presetSubtype="0" fill="hold" nodeType="withEffect">
                                  <p:stCondLst>
                                    <p:cond delay="0"/>
                                  </p:stCondLst>
                                  <p:childTnLst>
                                    <p:animEffect transition="out" filter="fade">
                                      <p:cBhvr>
                                        <p:cTn id="51" dur="2000"/>
                                        <p:tgtEl>
                                          <p:spTgt spid="19"/>
                                        </p:tgtEl>
                                      </p:cBhvr>
                                    </p:animEffect>
                                    <p:anim calcmode="lin" valueType="num">
                                      <p:cBhvr>
                                        <p:cTn id="52" dur="2000"/>
                                        <p:tgtEl>
                                          <p:spTgt spid="1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3" dur="2000"/>
                                        <p:tgtEl>
                                          <p:spTgt spid="19"/>
                                        </p:tgtEl>
                                        <p:attrNameLst>
                                          <p:attrName>ppt_h</p:attrName>
                                        </p:attrNameLst>
                                      </p:cBhvr>
                                      <p:tavLst>
                                        <p:tav tm="0">
                                          <p:val>
                                            <p:strVal val="ppt_h"/>
                                          </p:val>
                                        </p:tav>
                                        <p:tav tm="100000">
                                          <p:val>
                                            <p:strVal val="ppt_h"/>
                                          </p:val>
                                        </p:tav>
                                      </p:tavLst>
                                    </p:anim>
                                    <p:set>
                                      <p:cBhvr>
                                        <p:cTn id="54" dur="1" fill="hold">
                                          <p:stCondLst>
                                            <p:cond delay="1999"/>
                                          </p:stCondLst>
                                        </p:cTn>
                                        <p:tgtEl>
                                          <p:spTgt spid="19"/>
                                        </p:tgtEl>
                                        <p:attrNameLst>
                                          <p:attrName>style.visibility</p:attrName>
                                        </p:attrNameLst>
                                      </p:cBhvr>
                                      <p:to>
                                        <p:strVal val="hidden"/>
                                      </p:to>
                                    </p:set>
                                  </p:childTnLst>
                                </p:cTn>
                              </p:par>
                              <p:par>
                                <p:cTn id="55" presetID="45" presetClass="exit" presetSubtype="0" fill="hold" nodeType="withEffect">
                                  <p:stCondLst>
                                    <p:cond delay="0"/>
                                  </p:stCondLst>
                                  <p:childTnLst>
                                    <p:animEffect transition="out" filter="fade">
                                      <p:cBhvr>
                                        <p:cTn id="56" dur="2000"/>
                                        <p:tgtEl>
                                          <p:spTgt spid="9"/>
                                        </p:tgtEl>
                                      </p:cBhvr>
                                    </p:animEffect>
                                    <p:anim calcmode="lin" valueType="num">
                                      <p:cBhvr>
                                        <p:cTn id="57" dur="2000"/>
                                        <p:tgtEl>
                                          <p:spTgt spid="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8" dur="2000"/>
                                        <p:tgtEl>
                                          <p:spTgt spid="9"/>
                                        </p:tgtEl>
                                        <p:attrNameLst>
                                          <p:attrName>ppt_h</p:attrName>
                                        </p:attrNameLst>
                                      </p:cBhvr>
                                      <p:tavLst>
                                        <p:tav tm="0">
                                          <p:val>
                                            <p:strVal val="ppt_h"/>
                                          </p:val>
                                        </p:tav>
                                        <p:tav tm="100000">
                                          <p:val>
                                            <p:strVal val="ppt_h"/>
                                          </p:val>
                                        </p:tav>
                                      </p:tavLst>
                                    </p:anim>
                                    <p:set>
                                      <p:cBhvr>
                                        <p:cTn id="59" dur="1" fill="hold">
                                          <p:stCondLst>
                                            <p:cond delay="1999"/>
                                          </p:stCondLst>
                                        </p:cTn>
                                        <p:tgtEl>
                                          <p:spTgt spid="9"/>
                                        </p:tgtEl>
                                        <p:attrNameLst>
                                          <p:attrName>style.visibility</p:attrName>
                                        </p:attrNameLst>
                                      </p:cBhvr>
                                      <p:to>
                                        <p:strVal val="hidden"/>
                                      </p:to>
                                    </p:set>
                                  </p:childTnLst>
                                </p:cTn>
                              </p:par>
                              <p:par>
                                <p:cTn id="60" presetID="45" presetClass="exit" presetSubtype="0" fill="hold" nodeType="withEffect">
                                  <p:stCondLst>
                                    <p:cond delay="0"/>
                                  </p:stCondLst>
                                  <p:childTnLst>
                                    <p:animEffect transition="out" filter="fade">
                                      <p:cBhvr>
                                        <p:cTn id="61" dur="2000"/>
                                        <p:tgtEl>
                                          <p:spTgt spid="48"/>
                                        </p:tgtEl>
                                      </p:cBhvr>
                                    </p:animEffect>
                                    <p:anim calcmode="lin" valueType="num">
                                      <p:cBhvr>
                                        <p:cTn id="62" dur="2000"/>
                                        <p:tgtEl>
                                          <p:spTgt spid="4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3" dur="2000"/>
                                        <p:tgtEl>
                                          <p:spTgt spid="48"/>
                                        </p:tgtEl>
                                        <p:attrNameLst>
                                          <p:attrName>ppt_h</p:attrName>
                                        </p:attrNameLst>
                                      </p:cBhvr>
                                      <p:tavLst>
                                        <p:tav tm="0">
                                          <p:val>
                                            <p:strVal val="ppt_h"/>
                                          </p:val>
                                        </p:tav>
                                        <p:tav tm="100000">
                                          <p:val>
                                            <p:strVal val="ppt_h"/>
                                          </p:val>
                                        </p:tav>
                                      </p:tavLst>
                                    </p:anim>
                                    <p:set>
                                      <p:cBhvr>
                                        <p:cTn id="64" dur="1" fill="hold">
                                          <p:stCondLst>
                                            <p:cond delay="1999"/>
                                          </p:stCondLst>
                                        </p:cTn>
                                        <p:tgtEl>
                                          <p:spTgt spid="48"/>
                                        </p:tgtEl>
                                        <p:attrNameLst>
                                          <p:attrName>style.visibility</p:attrName>
                                        </p:attrNameLst>
                                      </p:cBhvr>
                                      <p:to>
                                        <p:strVal val="hidden"/>
                                      </p:to>
                                    </p:set>
                                  </p:childTnLst>
                                </p:cTn>
                              </p:par>
                              <p:par>
                                <p:cTn id="65" presetID="45" presetClass="exit" presetSubtype="0" fill="hold" nodeType="withEffect">
                                  <p:stCondLst>
                                    <p:cond delay="0"/>
                                  </p:stCondLst>
                                  <p:childTnLst>
                                    <p:animEffect transition="out" filter="fade">
                                      <p:cBhvr>
                                        <p:cTn id="66" dur="2000"/>
                                        <p:tgtEl>
                                          <p:spTgt spid="34"/>
                                        </p:tgtEl>
                                      </p:cBhvr>
                                    </p:animEffect>
                                    <p:anim calcmode="lin" valueType="num">
                                      <p:cBhvr>
                                        <p:cTn id="67" dur="2000"/>
                                        <p:tgtEl>
                                          <p:spTgt spid="3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8" dur="2000"/>
                                        <p:tgtEl>
                                          <p:spTgt spid="34"/>
                                        </p:tgtEl>
                                        <p:attrNameLst>
                                          <p:attrName>ppt_h</p:attrName>
                                        </p:attrNameLst>
                                      </p:cBhvr>
                                      <p:tavLst>
                                        <p:tav tm="0">
                                          <p:val>
                                            <p:strVal val="ppt_h"/>
                                          </p:val>
                                        </p:tav>
                                        <p:tav tm="100000">
                                          <p:val>
                                            <p:strVal val="ppt_h"/>
                                          </p:val>
                                        </p:tav>
                                      </p:tavLst>
                                    </p:anim>
                                    <p:set>
                                      <p:cBhvr>
                                        <p:cTn id="69" dur="1" fill="hold">
                                          <p:stCondLst>
                                            <p:cond delay="1999"/>
                                          </p:stCondLst>
                                        </p:cTn>
                                        <p:tgtEl>
                                          <p:spTgt spid="34"/>
                                        </p:tgtEl>
                                        <p:attrNameLst>
                                          <p:attrName>style.visibility</p:attrName>
                                        </p:attrNameLst>
                                      </p:cBhvr>
                                      <p:to>
                                        <p:strVal val="hidden"/>
                                      </p:to>
                                    </p:set>
                                  </p:childTnLst>
                                </p:cTn>
                              </p:par>
                              <p:par>
                                <p:cTn id="70" presetID="45" presetClass="exit" presetSubtype="0" fill="hold" nodeType="withEffect">
                                  <p:stCondLst>
                                    <p:cond delay="0"/>
                                  </p:stCondLst>
                                  <p:childTnLst>
                                    <p:animEffect transition="out" filter="fade">
                                      <p:cBhvr>
                                        <p:cTn id="71" dur="2000"/>
                                        <p:tgtEl>
                                          <p:spTgt spid="49"/>
                                        </p:tgtEl>
                                      </p:cBhvr>
                                    </p:animEffect>
                                    <p:anim calcmode="lin" valueType="num">
                                      <p:cBhvr>
                                        <p:cTn id="72" dur="2000"/>
                                        <p:tgtEl>
                                          <p:spTgt spid="49"/>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3" dur="2000"/>
                                        <p:tgtEl>
                                          <p:spTgt spid="49"/>
                                        </p:tgtEl>
                                        <p:attrNameLst>
                                          <p:attrName>ppt_h</p:attrName>
                                        </p:attrNameLst>
                                      </p:cBhvr>
                                      <p:tavLst>
                                        <p:tav tm="0">
                                          <p:val>
                                            <p:strVal val="ppt_h"/>
                                          </p:val>
                                        </p:tav>
                                        <p:tav tm="100000">
                                          <p:val>
                                            <p:strVal val="ppt_h"/>
                                          </p:val>
                                        </p:tav>
                                      </p:tavLst>
                                    </p:anim>
                                    <p:set>
                                      <p:cBhvr>
                                        <p:cTn id="74" dur="1" fill="hold">
                                          <p:stCondLst>
                                            <p:cond delay="1999"/>
                                          </p:stCondLst>
                                        </p:cTn>
                                        <p:tgtEl>
                                          <p:spTgt spid="49"/>
                                        </p:tgtEl>
                                        <p:attrNameLst>
                                          <p:attrName>style.visibility</p:attrName>
                                        </p:attrNameLst>
                                      </p:cBhvr>
                                      <p:to>
                                        <p:strVal val="hidden"/>
                                      </p:to>
                                    </p:set>
                                  </p:childTnLst>
                                </p:cTn>
                              </p:par>
                              <p:par>
                                <p:cTn id="75" presetID="45" presetClass="exit" presetSubtype="0" fill="hold" nodeType="withEffect">
                                  <p:stCondLst>
                                    <p:cond delay="0"/>
                                  </p:stCondLst>
                                  <p:childTnLst>
                                    <p:animEffect transition="out" filter="fade">
                                      <p:cBhvr>
                                        <p:cTn id="76" dur="2000"/>
                                        <p:tgtEl>
                                          <p:spTgt spid="14"/>
                                        </p:tgtEl>
                                      </p:cBhvr>
                                    </p:animEffect>
                                    <p:anim calcmode="lin" valueType="num">
                                      <p:cBhvr>
                                        <p:cTn id="77" dur="2000"/>
                                        <p:tgtEl>
                                          <p:spTgt spid="1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8" dur="2000"/>
                                        <p:tgtEl>
                                          <p:spTgt spid="14"/>
                                        </p:tgtEl>
                                        <p:attrNameLst>
                                          <p:attrName>ppt_h</p:attrName>
                                        </p:attrNameLst>
                                      </p:cBhvr>
                                      <p:tavLst>
                                        <p:tav tm="0">
                                          <p:val>
                                            <p:strVal val="ppt_h"/>
                                          </p:val>
                                        </p:tav>
                                        <p:tav tm="100000">
                                          <p:val>
                                            <p:strVal val="ppt_h"/>
                                          </p:val>
                                        </p:tav>
                                      </p:tavLst>
                                    </p:anim>
                                    <p:set>
                                      <p:cBhvr>
                                        <p:cTn id="79" dur="1" fill="hold">
                                          <p:stCondLst>
                                            <p:cond delay="1999"/>
                                          </p:stCondLst>
                                        </p:cTn>
                                        <p:tgtEl>
                                          <p:spTgt spid="14"/>
                                        </p:tgtEl>
                                        <p:attrNameLst>
                                          <p:attrName>style.visibility</p:attrName>
                                        </p:attrNameLst>
                                      </p:cBhvr>
                                      <p:to>
                                        <p:strVal val="hidden"/>
                                      </p:to>
                                    </p:set>
                                  </p:childTnLst>
                                </p:cTn>
                              </p:par>
                              <p:par>
                                <p:cTn id="80" presetID="45" presetClass="exit" presetSubtype="0" fill="hold" nodeType="withEffect">
                                  <p:stCondLst>
                                    <p:cond delay="0"/>
                                  </p:stCondLst>
                                  <p:childTnLst>
                                    <p:animEffect transition="out" filter="fade">
                                      <p:cBhvr>
                                        <p:cTn id="81" dur="2000"/>
                                        <p:tgtEl>
                                          <p:spTgt spid="8"/>
                                        </p:tgtEl>
                                      </p:cBhvr>
                                    </p:animEffect>
                                    <p:anim calcmode="lin" valueType="num">
                                      <p:cBhvr>
                                        <p:cTn id="82" dur="2000"/>
                                        <p:tgtEl>
                                          <p:spTgt spid="8"/>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3" dur="2000"/>
                                        <p:tgtEl>
                                          <p:spTgt spid="8"/>
                                        </p:tgtEl>
                                        <p:attrNameLst>
                                          <p:attrName>ppt_h</p:attrName>
                                        </p:attrNameLst>
                                      </p:cBhvr>
                                      <p:tavLst>
                                        <p:tav tm="0">
                                          <p:val>
                                            <p:strVal val="ppt_h"/>
                                          </p:val>
                                        </p:tav>
                                        <p:tav tm="100000">
                                          <p:val>
                                            <p:strVal val="ppt_h"/>
                                          </p:val>
                                        </p:tav>
                                      </p:tavLst>
                                    </p:anim>
                                    <p:set>
                                      <p:cBhvr>
                                        <p:cTn id="84" dur="1" fill="hold">
                                          <p:stCondLst>
                                            <p:cond delay="1999"/>
                                          </p:stCondLst>
                                        </p:cTn>
                                        <p:tgtEl>
                                          <p:spTgt spid="8"/>
                                        </p:tgtEl>
                                        <p:attrNameLst>
                                          <p:attrName>style.visibility</p:attrName>
                                        </p:attrNameLst>
                                      </p:cBhvr>
                                      <p:to>
                                        <p:strVal val="hidden"/>
                                      </p:to>
                                    </p:set>
                                  </p:childTnLst>
                                </p:cTn>
                              </p:par>
                              <p:par>
                                <p:cTn id="85" presetID="45" presetClass="exit" presetSubtype="0" fill="hold" nodeType="withEffect">
                                  <p:stCondLst>
                                    <p:cond delay="0"/>
                                  </p:stCondLst>
                                  <p:childTnLst>
                                    <p:animEffect transition="out" filter="fade">
                                      <p:cBhvr>
                                        <p:cTn id="86" dur="2000"/>
                                        <p:tgtEl>
                                          <p:spTgt spid="23"/>
                                        </p:tgtEl>
                                      </p:cBhvr>
                                    </p:animEffect>
                                    <p:anim calcmode="lin" valueType="num">
                                      <p:cBhvr>
                                        <p:cTn id="87" dur="2000"/>
                                        <p:tgtEl>
                                          <p:spTgt spid="23"/>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8" dur="2000"/>
                                        <p:tgtEl>
                                          <p:spTgt spid="23"/>
                                        </p:tgtEl>
                                        <p:attrNameLst>
                                          <p:attrName>ppt_h</p:attrName>
                                        </p:attrNameLst>
                                      </p:cBhvr>
                                      <p:tavLst>
                                        <p:tav tm="0">
                                          <p:val>
                                            <p:strVal val="ppt_h"/>
                                          </p:val>
                                        </p:tav>
                                        <p:tav tm="100000">
                                          <p:val>
                                            <p:strVal val="ppt_h"/>
                                          </p:val>
                                        </p:tav>
                                      </p:tavLst>
                                    </p:anim>
                                    <p:set>
                                      <p:cBhvr>
                                        <p:cTn id="89" dur="1" fill="hold">
                                          <p:stCondLst>
                                            <p:cond delay="1999"/>
                                          </p:stCondLst>
                                        </p:cTn>
                                        <p:tgtEl>
                                          <p:spTgt spid="23"/>
                                        </p:tgtEl>
                                        <p:attrNameLst>
                                          <p:attrName>style.visibility</p:attrName>
                                        </p:attrNameLst>
                                      </p:cBhvr>
                                      <p:to>
                                        <p:strVal val="hidden"/>
                                      </p:to>
                                    </p:set>
                                  </p:childTnLst>
                                </p:cTn>
                              </p:par>
                              <p:par>
                                <p:cTn id="90" presetID="45" presetClass="exit" presetSubtype="0" fill="hold" nodeType="withEffect">
                                  <p:stCondLst>
                                    <p:cond delay="0"/>
                                  </p:stCondLst>
                                  <p:childTnLst>
                                    <p:animEffect transition="out" filter="fade">
                                      <p:cBhvr>
                                        <p:cTn id="91" dur="2000"/>
                                        <p:tgtEl>
                                          <p:spTgt spid="16"/>
                                        </p:tgtEl>
                                      </p:cBhvr>
                                    </p:animEffect>
                                    <p:anim calcmode="lin" valueType="num">
                                      <p:cBhvr>
                                        <p:cTn id="92" dur="2000"/>
                                        <p:tgtEl>
                                          <p:spTgt spid="1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93" dur="2000"/>
                                        <p:tgtEl>
                                          <p:spTgt spid="16"/>
                                        </p:tgtEl>
                                        <p:attrNameLst>
                                          <p:attrName>ppt_h</p:attrName>
                                        </p:attrNameLst>
                                      </p:cBhvr>
                                      <p:tavLst>
                                        <p:tav tm="0">
                                          <p:val>
                                            <p:strVal val="ppt_h"/>
                                          </p:val>
                                        </p:tav>
                                        <p:tav tm="100000">
                                          <p:val>
                                            <p:strVal val="ppt_h"/>
                                          </p:val>
                                        </p:tav>
                                      </p:tavLst>
                                    </p:anim>
                                    <p:set>
                                      <p:cBhvr>
                                        <p:cTn id="94" dur="1" fill="hold">
                                          <p:stCondLst>
                                            <p:cond delay="1999"/>
                                          </p:stCondLst>
                                        </p:cTn>
                                        <p:tgtEl>
                                          <p:spTgt spid="16"/>
                                        </p:tgtEl>
                                        <p:attrNameLst>
                                          <p:attrName>style.visibility</p:attrName>
                                        </p:attrNameLst>
                                      </p:cBhvr>
                                      <p:to>
                                        <p:strVal val="hidden"/>
                                      </p:to>
                                    </p:set>
                                  </p:childTnLst>
                                </p:cTn>
                              </p:par>
                            </p:childTnLst>
                          </p:cTn>
                        </p:par>
                        <p:par>
                          <p:cTn id="95" fill="hold">
                            <p:stCondLst>
                              <p:cond delay="2000"/>
                            </p:stCondLst>
                            <p:childTnLst>
                              <p:par>
                                <p:cTn id="96" presetID="45" presetClass="entr" presetSubtype="0" fill="hold" nodeType="after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2000"/>
                                        <p:tgtEl>
                                          <p:spTgt spid="24"/>
                                        </p:tgtEl>
                                      </p:cBhvr>
                                    </p:animEffect>
                                    <p:anim calcmode="lin" valueType="num">
                                      <p:cBhvr>
                                        <p:cTn id="99" dur="2000" fill="hold"/>
                                        <p:tgtEl>
                                          <p:spTgt spid="24"/>
                                        </p:tgtEl>
                                        <p:attrNameLst>
                                          <p:attrName>ppt_w</p:attrName>
                                        </p:attrNameLst>
                                      </p:cBhvr>
                                      <p:tavLst>
                                        <p:tav tm="0" fmla="#ppt_w*sin(2.5*pi*$)">
                                          <p:val>
                                            <p:fltVal val="0"/>
                                          </p:val>
                                        </p:tav>
                                        <p:tav tm="100000">
                                          <p:val>
                                            <p:fltVal val="1"/>
                                          </p:val>
                                        </p:tav>
                                      </p:tavLst>
                                    </p:anim>
                                    <p:anim calcmode="lin" valueType="num">
                                      <p:cBhvr>
                                        <p:cTn id="100" dur="2000" fill="hold"/>
                                        <p:tgtEl>
                                          <p:spTgt spid="24"/>
                                        </p:tgtEl>
                                        <p:attrNameLst>
                                          <p:attrName>ppt_h</p:attrName>
                                        </p:attrNameLst>
                                      </p:cBhvr>
                                      <p:tavLst>
                                        <p:tav tm="0">
                                          <p:val>
                                            <p:strVal val="#ppt_h"/>
                                          </p:val>
                                        </p:tav>
                                        <p:tav tm="100000">
                                          <p:val>
                                            <p:strVal val="#ppt_h"/>
                                          </p:val>
                                        </p:tav>
                                      </p:tavLst>
                                    </p:anim>
                                  </p:childTnLst>
                                </p:cTn>
                              </p:par>
                              <p:par>
                                <p:cTn id="101" presetID="45" presetClass="entr" presetSubtype="0" fill="hold"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2000"/>
                                        <p:tgtEl>
                                          <p:spTgt spid="25"/>
                                        </p:tgtEl>
                                      </p:cBhvr>
                                    </p:animEffect>
                                    <p:anim calcmode="lin" valueType="num">
                                      <p:cBhvr>
                                        <p:cTn id="104" dur="2000" fill="hold"/>
                                        <p:tgtEl>
                                          <p:spTgt spid="25"/>
                                        </p:tgtEl>
                                        <p:attrNameLst>
                                          <p:attrName>ppt_w</p:attrName>
                                        </p:attrNameLst>
                                      </p:cBhvr>
                                      <p:tavLst>
                                        <p:tav tm="0" fmla="#ppt_w*sin(2.5*pi*$)">
                                          <p:val>
                                            <p:fltVal val="0"/>
                                          </p:val>
                                        </p:tav>
                                        <p:tav tm="100000">
                                          <p:val>
                                            <p:fltVal val="1"/>
                                          </p:val>
                                        </p:tav>
                                      </p:tavLst>
                                    </p:anim>
                                    <p:anim calcmode="lin" valueType="num">
                                      <p:cBhvr>
                                        <p:cTn id="105" dur="2000" fill="hold"/>
                                        <p:tgtEl>
                                          <p:spTgt spid="25"/>
                                        </p:tgtEl>
                                        <p:attrNameLst>
                                          <p:attrName>ppt_h</p:attrName>
                                        </p:attrNameLst>
                                      </p:cBhvr>
                                      <p:tavLst>
                                        <p:tav tm="0">
                                          <p:val>
                                            <p:strVal val="#ppt_h"/>
                                          </p:val>
                                        </p:tav>
                                        <p:tav tm="100000">
                                          <p:val>
                                            <p:strVal val="#ppt_h"/>
                                          </p:val>
                                        </p:tav>
                                      </p:tavLst>
                                    </p:anim>
                                  </p:childTnLst>
                                </p:cTn>
                              </p:par>
                              <p:par>
                                <p:cTn id="106" presetID="45" presetClass="entr" presetSubtype="0" fill="hold" nodeType="with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fade">
                                      <p:cBhvr>
                                        <p:cTn id="108" dur="2000"/>
                                        <p:tgtEl>
                                          <p:spTgt spid="26"/>
                                        </p:tgtEl>
                                      </p:cBhvr>
                                    </p:animEffect>
                                    <p:anim calcmode="lin" valueType="num">
                                      <p:cBhvr>
                                        <p:cTn id="109" dur="2000" fill="hold"/>
                                        <p:tgtEl>
                                          <p:spTgt spid="26"/>
                                        </p:tgtEl>
                                        <p:attrNameLst>
                                          <p:attrName>ppt_w</p:attrName>
                                        </p:attrNameLst>
                                      </p:cBhvr>
                                      <p:tavLst>
                                        <p:tav tm="0" fmla="#ppt_w*sin(2.5*pi*$)">
                                          <p:val>
                                            <p:fltVal val="0"/>
                                          </p:val>
                                        </p:tav>
                                        <p:tav tm="100000">
                                          <p:val>
                                            <p:fltVal val="1"/>
                                          </p:val>
                                        </p:tav>
                                      </p:tavLst>
                                    </p:anim>
                                    <p:anim calcmode="lin" valueType="num">
                                      <p:cBhvr>
                                        <p:cTn id="110" dur="2000" fill="hold"/>
                                        <p:tgtEl>
                                          <p:spTgt spid="26"/>
                                        </p:tgtEl>
                                        <p:attrNameLst>
                                          <p:attrName>ppt_h</p:attrName>
                                        </p:attrNameLst>
                                      </p:cBhvr>
                                      <p:tavLst>
                                        <p:tav tm="0">
                                          <p:val>
                                            <p:strVal val="#ppt_h"/>
                                          </p:val>
                                        </p:tav>
                                        <p:tav tm="100000">
                                          <p:val>
                                            <p:strVal val="#ppt_h"/>
                                          </p:val>
                                        </p:tav>
                                      </p:tavLst>
                                    </p:anim>
                                  </p:childTnLst>
                                </p:cTn>
                              </p:par>
                              <p:par>
                                <p:cTn id="111" presetID="45" presetClass="entr" presetSubtype="0" fill="hold" nodeType="with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2000"/>
                                        <p:tgtEl>
                                          <p:spTgt spid="29"/>
                                        </p:tgtEl>
                                      </p:cBhvr>
                                    </p:animEffect>
                                    <p:anim calcmode="lin" valueType="num">
                                      <p:cBhvr>
                                        <p:cTn id="114" dur="2000" fill="hold"/>
                                        <p:tgtEl>
                                          <p:spTgt spid="29"/>
                                        </p:tgtEl>
                                        <p:attrNameLst>
                                          <p:attrName>ppt_w</p:attrName>
                                        </p:attrNameLst>
                                      </p:cBhvr>
                                      <p:tavLst>
                                        <p:tav tm="0" fmla="#ppt_w*sin(2.5*pi*$)">
                                          <p:val>
                                            <p:fltVal val="0"/>
                                          </p:val>
                                        </p:tav>
                                        <p:tav tm="100000">
                                          <p:val>
                                            <p:fltVal val="1"/>
                                          </p:val>
                                        </p:tav>
                                      </p:tavLst>
                                    </p:anim>
                                    <p:anim calcmode="lin" valueType="num">
                                      <p:cBhvr>
                                        <p:cTn id="115" dur="2000" fill="hold"/>
                                        <p:tgtEl>
                                          <p:spTgt spid="29"/>
                                        </p:tgtEl>
                                        <p:attrNameLst>
                                          <p:attrName>ppt_h</p:attrName>
                                        </p:attrNameLst>
                                      </p:cBhvr>
                                      <p:tavLst>
                                        <p:tav tm="0">
                                          <p:val>
                                            <p:strVal val="#ppt_h"/>
                                          </p:val>
                                        </p:tav>
                                        <p:tav tm="100000">
                                          <p:val>
                                            <p:strVal val="#ppt_h"/>
                                          </p:val>
                                        </p:tav>
                                      </p:tavLst>
                                    </p:anim>
                                  </p:childTnLst>
                                </p:cTn>
                              </p:par>
                              <p:par>
                                <p:cTn id="116" presetID="45" presetClass="entr" presetSubtype="0" fill="hold" nodeType="with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fade">
                                      <p:cBhvr>
                                        <p:cTn id="118" dur="2000"/>
                                        <p:tgtEl>
                                          <p:spTgt spid="30"/>
                                        </p:tgtEl>
                                      </p:cBhvr>
                                    </p:animEffect>
                                    <p:anim calcmode="lin" valueType="num">
                                      <p:cBhvr>
                                        <p:cTn id="119" dur="2000" fill="hold"/>
                                        <p:tgtEl>
                                          <p:spTgt spid="30"/>
                                        </p:tgtEl>
                                        <p:attrNameLst>
                                          <p:attrName>ppt_w</p:attrName>
                                        </p:attrNameLst>
                                      </p:cBhvr>
                                      <p:tavLst>
                                        <p:tav tm="0" fmla="#ppt_w*sin(2.5*pi*$)">
                                          <p:val>
                                            <p:fltVal val="0"/>
                                          </p:val>
                                        </p:tav>
                                        <p:tav tm="100000">
                                          <p:val>
                                            <p:fltVal val="1"/>
                                          </p:val>
                                        </p:tav>
                                      </p:tavLst>
                                    </p:anim>
                                    <p:anim calcmode="lin" valueType="num">
                                      <p:cBhvr>
                                        <p:cTn id="120" dur="2000" fill="hold"/>
                                        <p:tgtEl>
                                          <p:spTgt spid="30"/>
                                        </p:tgtEl>
                                        <p:attrNameLst>
                                          <p:attrName>ppt_h</p:attrName>
                                        </p:attrNameLst>
                                      </p:cBhvr>
                                      <p:tavLst>
                                        <p:tav tm="0">
                                          <p:val>
                                            <p:strVal val="#ppt_h"/>
                                          </p:val>
                                        </p:tav>
                                        <p:tav tm="100000">
                                          <p:val>
                                            <p:strVal val="#ppt_h"/>
                                          </p:val>
                                        </p:tav>
                                      </p:tavLst>
                                    </p:anim>
                                  </p:childTnLst>
                                </p:cTn>
                              </p:par>
                              <p:par>
                                <p:cTn id="121" presetID="45" presetClass="entr" presetSubtype="0" fill="hold" nodeType="withEffect">
                                  <p:stCondLst>
                                    <p:cond delay="0"/>
                                  </p:stCondLst>
                                  <p:childTnLst>
                                    <p:set>
                                      <p:cBhvr>
                                        <p:cTn id="122" dur="1" fill="hold">
                                          <p:stCondLst>
                                            <p:cond delay="0"/>
                                          </p:stCondLst>
                                        </p:cTn>
                                        <p:tgtEl>
                                          <p:spTgt spid="31"/>
                                        </p:tgtEl>
                                        <p:attrNameLst>
                                          <p:attrName>style.visibility</p:attrName>
                                        </p:attrNameLst>
                                      </p:cBhvr>
                                      <p:to>
                                        <p:strVal val="visible"/>
                                      </p:to>
                                    </p:set>
                                    <p:animEffect transition="in" filter="fade">
                                      <p:cBhvr>
                                        <p:cTn id="123" dur="2000"/>
                                        <p:tgtEl>
                                          <p:spTgt spid="31"/>
                                        </p:tgtEl>
                                      </p:cBhvr>
                                    </p:animEffect>
                                    <p:anim calcmode="lin" valueType="num">
                                      <p:cBhvr>
                                        <p:cTn id="124" dur="2000" fill="hold"/>
                                        <p:tgtEl>
                                          <p:spTgt spid="31"/>
                                        </p:tgtEl>
                                        <p:attrNameLst>
                                          <p:attrName>ppt_w</p:attrName>
                                        </p:attrNameLst>
                                      </p:cBhvr>
                                      <p:tavLst>
                                        <p:tav tm="0" fmla="#ppt_w*sin(2.5*pi*$)">
                                          <p:val>
                                            <p:fltVal val="0"/>
                                          </p:val>
                                        </p:tav>
                                        <p:tav tm="100000">
                                          <p:val>
                                            <p:fltVal val="1"/>
                                          </p:val>
                                        </p:tav>
                                      </p:tavLst>
                                    </p:anim>
                                    <p:anim calcmode="lin" valueType="num">
                                      <p:cBhvr>
                                        <p:cTn id="125" dur="2000" fill="hold"/>
                                        <p:tgtEl>
                                          <p:spTgt spid="31"/>
                                        </p:tgtEl>
                                        <p:attrNameLst>
                                          <p:attrName>ppt_h</p:attrName>
                                        </p:attrNameLst>
                                      </p:cBhvr>
                                      <p:tavLst>
                                        <p:tav tm="0">
                                          <p:val>
                                            <p:strVal val="#ppt_h"/>
                                          </p:val>
                                        </p:tav>
                                        <p:tav tm="100000">
                                          <p:val>
                                            <p:strVal val="#ppt_h"/>
                                          </p:val>
                                        </p:tav>
                                      </p:tavLst>
                                    </p:anim>
                                  </p:childTnLst>
                                </p:cTn>
                              </p:par>
                              <p:par>
                                <p:cTn id="126" presetID="45" presetClass="entr" presetSubtype="0" fill="hold" nodeType="with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fade">
                                      <p:cBhvr>
                                        <p:cTn id="128" dur="2000"/>
                                        <p:tgtEl>
                                          <p:spTgt spid="33"/>
                                        </p:tgtEl>
                                      </p:cBhvr>
                                    </p:animEffect>
                                    <p:anim calcmode="lin" valueType="num">
                                      <p:cBhvr>
                                        <p:cTn id="129" dur="2000" fill="hold"/>
                                        <p:tgtEl>
                                          <p:spTgt spid="33"/>
                                        </p:tgtEl>
                                        <p:attrNameLst>
                                          <p:attrName>ppt_w</p:attrName>
                                        </p:attrNameLst>
                                      </p:cBhvr>
                                      <p:tavLst>
                                        <p:tav tm="0" fmla="#ppt_w*sin(2.5*pi*$)">
                                          <p:val>
                                            <p:fltVal val="0"/>
                                          </p:val>
                                        </p:tav>
                                        <p:tav tm="100000">
                                          <p:val>
                                            <p:fltVal val="1"/>
                                          </p:val>
                                        </p:tav>
                                      </p:tavLst>
                                    </p:anim>
                                    <p:anim calcmode="lin" valueType="num">
                                      <p:cBhvr>
                                        <p:cTn id="130" dur="2000" fill="hold"/>
                                        <p:tgtEl>
                                          <p:spTgt spid="33"/>
                                        </p:tgtEl>
                                        <p:attrNameLst>
                                          <p:attrName>ppt_h</p:attrName>
                                        </p:attrNameLst>
                                      </p:cBhvr>
                                      <p:tavLst>
                                        <p:tav tm="0">
                                          <p:val>
                                            <p:strVal val="#ppt_h"/>
                                          </p:val>
                                        </p:tav>
                                        <p:tav tm="100000">
                                          <p:val>
                                            <p:strVal val="#ppt_h"/>
                                          </p:val>
                                        </p:tav>
                                      </p:tavLst>
                                    </p:anim>
                                  </p:childTnLst>
                                </p:cTn>
                              </p:par>
                              <p:par>
                                <p:cTn id="131" presetID="45" presetClass="entr" presetSubtype="0" fill="hold" nodeType="with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fade">
                                      <p:cBhvr>
                                        <p:cTn id="133" dur="2000"/>
                                        <p:tgtEl>
                                          <p:spTgt spid="36"/>
                                        </p:tgtEl>
                                      </p:cBhvr>
                                    </p:animEffect>
                                    <p:anim calcmode="lin" valueType="num">
                                      <p:cBhvr>
                                        <p:cTn id="134" dur="2000" fill="hold"/>
                                        <p:tgtEl>
                                          <p:spTgt spid="36"/>
                                        </p:tgtEl>
                                        <p:attrNameLst>
                                          <p:attrName>ppt_w</p:attrName>
                                        </p:attrNameLst>
                                      </p:cBhvr>
                                      <p:tavLst>
                                        <p:tav tm="0" fmla="#ppt_w*sin(2.5*pi*$)">
                                          <p:val>
                                            <p:fltVal val="0"/>
                                          </p:val>
                                        </p:tav>
                                        <p:tav tm="100000">
                                          <p:val>
                                            <p:fltVal val="1"/>
                                          </p:val>
                                        </p:tav>
                                      </p:tavLst>
                                    </p:anim>
                                    <p:anim calcmode="lin" valueType="num">
                                      <p:cBhvr>
                                        <p:cTn id="135" dur="2000" fill="hold"/>
                                        <p:tgtEl>
                                          <p:spTgt spid="36"/>
                                        </p:tgtEl>
                                        <p:attrNameLst>
                                          <p:attrName>ppt_h</p:attrName>
                                        </p:attrNameLst>
                                      </p:cBhvr>
                                      <p:tavLst>
                                        <p:tav tm="0">
                                          <p:val>
                                            <p:strVal val="#ppt_h"/>
                                          </p:val>
                                        </p:tav>
                                        <p:tav tm="100000">
                                          <p:val>
                                            <p:strVal val="#ppt_h"/>
                                          </p:val>
                                        </p:tav>
                                      </p:tavLst>
                                    </p:anim>
                                  </p:childTnLst>
                                </p:cTn>
                              </p:par>
                              <p:par>
                                <p:cTn id="136" presetID="45" presetClass="entr" presetSubtype="0" fill="hold" nodeType="withEffect">
                                  <p:stCondLst>
                                    <p:cond delay="0"/>
                                  </p:stCondLst>
                                  <p:childTnLst>
                                    <p:set>
                                      <p:cBhvr>
                                        <p:cTn id="137" dur="1" fill="hold">
                                          <p:stCondLst>
                                            <p:cond delay="0"/>
                                          </p:stCondLst>
                                        </p:cTn>
                                        <p:tgtEl>
                                          <p:spTgt spid="38"/>
                                        </p:tgtEl>
                                        <p:attrNameLst>
                                          <p:attrName>style.visibility</p:attrName>
                                        </p:attrNameLst>
                                      </p:cBhvr>
                                      <p:to>
                                        <p:strVal val="visible"/>
                                      </p:to>
                                    </p:set>
                                    <p:animEffect transition="in" filter="fade">
                                      <p:cBhvr>
                                        <p:cTn id="138" dur="2000"/>
                                        <p:tgtEl>
                                          <p:spTgt spid="38"/>
                                        </p:tgtEl>
                                      </p:cBhvr>
                                    </p:animEffect>
                                    <p:anim calcmode="lin" valueType="num">
                                      <p:cBhvr>
                                        <p:cTn id="139" dur="2000" fill="hold"/>
                                        <p:tgtEl>
                                          <p:spTgt spid="38"/>
                                        </p:tgtEl>
                                        <p:attrNameLst>
                                          <p:attrName>ppt_w</p:attrName>
                                        </p:attrNameLst>
                                      </p:cBhvr>
                                      <p:tavLst>
                                        <p:tav tm="0" fmla="#ppt_w*sin(2.5*pi*$)">
                                          <p:val>
                                            <p:fltVal val="0"/>
                                          </p:val>
                                        </p:tav>
                                        <p:tav tm="100000">
                                          <p:val>
                                            <p:fltVal val="1"/>
                                          </p:val>
                                        </p:tav>
                                      </p:tavLst>
                                    </p:anim>
                                    <p:anim calcmode="lin" valueType="num">
                                      <p:cBhvr>
                                        <p:cTn id="140" dur="2000" fill="hold"/>
                                        <p:tgtEl>
                                          <p:spTgt spid="38"/>
                                        </p:tgtEl>
                                        <p:attrNameLst>
                                          <p:attrName>ppt_h</p:attrName>
                                        </p:attrNameLst>
                                      </p:cBhvr>
                                      <p:tavLst>
                                        <p:tav tm="0">
                                          <p:val>
                                            <p:strVal val="#ppt_h"/>
                                          </p:val>
                                        </p:tav>
                                        <p:tav tm="100000">
                                          <p:val>
                                            <p:strVal val="#ppt_h"/>
                                          </p:val>
                                        </p:tav>
                                      </p:tavLst>
                                    </p:anim>
                                  </p:childTnLst>
                                </p:cTn>
                              </p:par>
                              <p:par>
                                <p:cTn id="141" presetID="45" presetClass="entr" presetSubtype="0" fill="hold" nodeType="withEffect">
                                  <p:stCondLst>
                                    <p:cond delay="0"/>
                                  </p:stCondLst>
                                  <p:childTnLst>
                                    <p:set>
                                      <p:cBhvr>
                                        <p:cTn id="142" dur="1" fill="hold">
                                          <p:stCondLst>
                                            <p:cond delay="0"/>
                                          </p:stCondLst>
                                        </p:cTn>
                                        <p:tgtEl>
                                          <p:spTgt spid="40"/>
                                        </p:tgtEl>
                                        <p:attrNameLst>
                                          <p:attrName>style.visibility</p:attrName>
                                        </p:attrNameLst>
                                      </p:cBhvr>
                                      <p:to>
                                        <p:strVal val="visible"/>
                                      </p:to>
                                    </p:set>
                                    <p:animEffect transition="in" filter="fade">
                                      <p:cBhvr>
                                        <p:cTn id="143" dur="2000"/>
                                        <p:tgtEl>
                                          <p:spTgt spid="40"/>
                                        </p:tgtEl>
                                      </p:cBhvr>
                                    </p:animEffect>
                                    <p:anim calcmode="lin" valueType="num">
                                      <p:cBhvr>
                                        <p:cTn id="144" dur="2000" fill="hold"/>
                                        <p:tgtEl>
                                          <p:spTgt spid="40"/>
                                        </p:tgtEl>
                                        <p:attrNameLst>
                                          <p:attrName>ppt_w</p:attrName>
                                        </p:attrNameLst>
                                      </p:cBhvr>
                                      <p:tavLst>
                                        <p:tav tm="0" fmla="#ppt_w*sin(2.5*pi*$)">
                                          <p:val>
                                            <p:fltVal val="0"/>
                                          </p:val>
                                        </p:tav>
                                        <p:tav tm="100000">
                                          <p:val>
                                            <p:fltVal val="1"/>
                                          </p:val>
                                        </p:tav>
                                      </p:tavLst>
                                    </p:anim>
                                    <p:anim calcmode="lin" valueType="num">
                                      <p:cBhvr>
                                        <p:cTn id="145" dur="2000" fill="hold"/>
                                        <p:tgtEl>
                                          <p:spTgt spid="40"/>
                                        </p:tgtEl>
                                        <p:attrNameLst>
                                          <p:attrName>ppt_h</p:attrName>
                                        </p:attrNameLst>
                                      </p:cBhvr>
                                      <p:tavLst>
                                        <p:tav tm="0">
                                          <p:val>
                                            <p:strVal val="#ppt_h"/>
                                          </p:val>
                                        </p:tav>
                                        <p:tav tm="100000">
                                          <p:val>
                                            <p:strVal val="#ppt_h"/>
                                          </p:val>
                                        </p:tav>
                                      </p:tavLst>
                                    </p:anim>
                                  </p:childTnLst>
                                </p:cTn>
                              </p:par>
                              <p:par>
                                <p:cTn id="146" presetID="45" presetClass="entr" presetSubtype="0" fill="hold" nodeType="withEffect">
                                  <p:stCondLst>
                                    <p:cond delay="0"/>
                                  </p:stCondLst>
                                  <p:childTnLst>
                                    <p:set>
                                      <p:cBhvr>
                                        <p:cTn id="147" dur="1" fill="hold">
                                          <p:stCondLst>
                                            <p:cond delay="0"/>
                                          </p:stCondLst>
                                        </p:cTn>
                                        <p:tgtEl>
                                          <p:spTgt spid="43"/>
                                        </p:tgtEl>
                                        <p:attrNameLst>
                                          <p:attrName>style.visibility</p:attrName>
                                        </p:attrNameLst>
                                      </p:cBhvr>
                                      <p:to>
                                        <p:strVal val="visible"/>
                                      </p:to>
                                    </p:set>
                                    <p:animEffect transition="in" filter="fade">
                                      <p:cBhvr>
                                        <p:cTn id="148" dur="2000"/>
                                        <p:tgtEl>
                                          <p:spTgt spid="43"/>
                                        </p:tgtEl>
                                      </p:cBhvr>
                                    </p:animEffect>
                                    <p:anim calcmode="lin" valueType="num">
                                      <p:cBhvr>
                                        <p:cTn id="149" dur="2000" fill="hold"/>
                                        <p:tgtEl>
                                          <p:spTgt spid="43"/>
                                        </p:tgtEl>
                                        <p:attrNameLst>
                                          <p:attrName>ppt_w</p:attrName>
                                        </p:attrNameLst>
                                      </p:cBhvr>
                                      <p:tavLst>
                                        <p:tav tm="0" fmla="#ppt_w*sin(2.5*pi*$)">
                                          <p:val>
                                            <p:fltVal val="0"/>
                                          </p:val>
                                        </p:tav>
                                        <p:tav tm="100000">
                                          <p:val>
                                            <p:fltVal val="1"/>
                                          </p:val>
                                        </p:tav>
                                      </p:tavLst>
                                    </p:anim>
                                    <p:anim calcmode="lin" valueType="num">
                                      <p:cBhvr>
                                        <p:cTn id="150" dur="2000" fill="hold"/>
                                        <p:tgtEl>
                                          <p:spTgt spid="43"/>
                                        </p:tgtEl>
                                        <p:attrNameLst>
                                          <p:attrName>ppt_h</p:attrName>
                                        </p:attrNameLst>
                                      </p:cBhvr>
                                      <p:tavLst>
                                        <p:tav tm="0">
                                          <p:val>
                                            <p:strVal val="#ppt_h"/>
                                          </p:val>
                                        </p:tav>
                                        <p:tav tm="100000">
                                          <p:val>
                                            <p:strVal val="#ppt_h"/>
                                          </p:val>
                                        </p:tav>
                                      </p:tavLst>
                                    </p:anim>
                                  </p:childTnLst>
                                </p:cTn>
                              </p:par>
                              <p:par>
                                <p:cTn id="151" presetID="45" presetClass="entr" presetSubtype="0" fill="hold" nodeType="withEffect">
                                  <p:stCondLst>
                                    <p:cond delay="0"/>
                                  </p:stCondLst>
                                  <p:childTnLst>
                                    <p:set>
                                      <p:cBhvr>
                                        <p:cTn id="152" dur="1" fill="hold">
                                          <p:stCondLst>
                                            <p:cond delay="0"/>
                                          </p:stCondLst>
                                        </p:cTn>
                                        <p:tgtEl>
                                          <p:spTgt spid="44"/>
                                        </p:tgtEl>
                                        <p:attrNameLst>
                                          <p:attrName>style.visibility</p:attrName>
                                        </p:attrNameLst>
                                      </p:cBhvr>
                                      <p:to>
                                        <p:strVal val="visible"/>
                                      </p:to>
                                    </p:set>
                                    <p:animEffect transition="in" filter="fade">
                                      <p:cBhvr>
                                        <p:cTn id="153" dur="2000"/>
                                        <p:tgtEl>
                                          <p:spTgt spid="44"/>
                                        </p:tgtEl>
                                      </p:cBhvr>
                                    </p:animEffect>
                                    <p:anim calcmode="lin" valueType="num">
                                      <p:cBhvr>
                                        <p:cTn id="154" dur="2000" fill="hold"/>
                                        <p:tgtEl>
                                          <p:spTgt spid="44"/>
                                        </p:tgtEl>
                                        <p:attrNameLst>
                                          <p:attrName>ppt_w</p:attrName>
                                        </p:attrNameLst>
                                      </p:cBhvr>
                                      <p:tavLst>
                                        <p:tav tm="0" fmla="#ppt_w*sin(2.5*pi*$)">
                                          <p:val>
                                            <p:fltVal val="0"/>
                                          </p:val>
                                        </p:tav>
                                        <p:tav tm="100000">
                                          <p:val>
                                            <p:fltVal val="1"/>
                                          </p:val>
                                        </p:tav>
                                      </p:tavLst>
                                    </p:anim>
                                    <p:anim calcmode="lin" valueType="num">
                                      <p:cBhvr>
                                        <p:cTn id="155" dur="2000" fill="hold"/>
                                        <p:tgtEl>
                                          <p:spTgt spid="44"/>
                                        </p:tgtEl>
                                        <p:attrNameLst>
                                          <p:attrName>ppt_h</p:attrName>
                                        </p:attrNameLst>
                                      </p:cBhvr>
                                      <p:tavLst>
                                        <p:tav tm="0">
                                          <p:val>
                                            <p:strVal val="#ppt_h"/>
                                          </p:val>
                                        </p:tav>
                                        <p:tav tm="100000">
                                          <p:val>
                                            <p:strVal val="#ppt_h"/>
                                          </p:val>
                                        </p:tav>
                                      </p:tavLst>
                                    </p:anim>
                                  </p:childTnLst>
                                </p:cTn>
                              </p:par>
                              <p:par>
                                <p:cTn id="156" presetID="45" presetClass="entr" presetSubtype="0" fill="hold" nodeType="withEffect">
                                  <p:stCondLst>
                                    <p:cond delay="0"/>
                                  </p:stCondLst>
                                  <p:childTnLst>
                                    <p:set>
                                      <p:cBhvr>
                                        <p:cTn id="157" dur="1" fill="hold">
                                          <p:stCondLst>
                                            <p:cond delay="0"/>
                                          </p:stCondLst>
                                        </p:cTn>
                                        <p:tgtEl>
                                          <p:spTgt spid="45"/>
                                        </p:tgtEl>
                                        <p:attrNameLst>
                                          <p:attrName>style.visibility</p:attrName>
                                        </p:attrNameLst>
                                      </p:cBhvr>
                                      <p:to>
                                        <p:strVal val="visible"/>
                                      </p:to>
                                    </p:set>
                                    <p:animEffect transition="in" filter="fade">
                                      <p:cBhvr>
                                        <p:cTn id="158" dur="2000"/>
                                        <p:tgtEl>
                                          <p:spTgt spid="45"/>
                                        </p:tgtEl>
                                      </p:cBhvr>
                                    </p:animEffect>
                                    <p:anim calcmode="lin" valueType="num">
                                      <p:cBhvr>
                                        <p:cTn id="159" dur="2000" fill="hold"/>
                                        <p:tgtEl>
                                          <p:spTgt spid="45"/>
                                        </p:tgtEl>
                                        <p:attrNameLst>
                                          <p:attrName>ppt_w</p:attrName>
                                        </p:attrNameLst>
                                      </p:cBhvr>
                                      <p:tavLst>
                                        <p:tav tm="0" fmla="#ppt_w*sin(2.5*pi*$)">
                                          <p:val>
                                            <p:fltVal val="0"/>
                                          </p:val>
                                        </p:tav>
                                        <p:tav tm="100000">
                                          <p:val>
                                            <p:fltVal val="1"/>
                                          </p:val>
                                        </p:tav>
                                      </p:tavLst>
                                    </p:anim>
                                    <p:anim calcmode="lin" valueType="num">
                                      <p:cBhvr>
                                        <p:cTn id="160" dur="2000" fill="hold"/>
                                        <p:tgtEl>
                                          <p:spTgt spid="45"/>
                                        </p:tgtEl>
                                        <p:attrNameLst>
                                          <p:attrName>ppt_h</p:attrName>
                                        </p:attrNameLst>
                                      </p:cBhvr>
                                      <p:tavLst>
                                        <p:tav tm="0">
                                          <p:val>
                                            <p:strVal val="#ppt_h"/>
                                          </p:val>
                                        </p:tav>
                                        <p:tav tm="100000">
                                          <p:val>
                                            <p:strVal val="#ppt_h"/>
                                          </p:val>
                                        </p:tav>
                                      </p:tavLst>
                                    </p:anim>
                                  </p:childTnLst>
                                </p:cTn>
                              </p:par>
                              <p:par>
                                <p:cTn id="161" presetID="45" presetClass="entr" presetSubtype="0" fill="hold" nodeType="withEffect">
                                  <p:stCondLst>
                                    <p:cond delay="0"/>
                                  </p:stCondLst>
                                  <p:childTnLst>
                                    <p:set>
                                      <p:cBhvr>
                                        <p:cTn id="162" dur="1" fill="hold">
                                          <p:stCondLst>
                                            <p:cond delay="0"/>
                                          </p:stCondLst>
                                        </p:cTn>
                                        <p:tgtEl>
                                          <p:spTgt spid="46"/>
                                        </p:tgtEl>
                                        <p:attrNameLst>
                                          <p:attrName>style.visibility</p:attrName>
                                        </p:attrNameLst>
                                      </p:cBhvr>
                                      <p:to>
                                        <p:strVal val="visible"/>
                                      </p:to>
                                    </p:set>
                                    <p:animEffect transition="in" filter="fade">
                                      <p:cBhvr>
                                        <p:cTn id="163" dur="2000"/>
                                        <p:tgtEl>
                                          <p:spTgt spid="46"/>
                                        </p:tgtEl>
                                      </p:cBhvr>
                                    </p:animEffect>
                                    <p:anim calcmode="lin" valueType="num">
                                      <p:cBhvr>
                                        <p:cTn id="164" dur="2000" fill="hold"/>
                                        <p:tgtEl>
                                          <p:spTgt spid="46"/>
                                        </p:tgtEl>
                                        <p:attrNameLst>
                                          <p:attrName>ppt_w</p:attrName>
                                        </p:attrNameLst>
                                      </p:cBhvr>
                                      <p:tavLst>
                                        <p:tav tm="0" fmla="#ppt_w*sin(2.5*pi*$)">
                                          <p:val>
                                            <p:fltVal val="0"/>
                                          </p:val>
                                        </p:tav>
                                        <p:tav tm="100000">
                                          <p:val>
                                            <p:fltVal val="1"/>
                                          </p:val>
                                        </p:tav>
                                      </p:tavLst>
                                    </p:anim>
                                    <p:anim calcmode="lin" valueType="num">
                                      <p:cBhvr>
                                        <p:cTn id="165" dur="2000" fill="hold"/>
                                        <p:tgtEl>
                                          <p:spTgt spid="46"/>
                                        </p:tgtEl>
                                        <p:attrNameLst>
                                          <p:attrName>ppt_h</p:attrName>
                                        </p:attrNameLst>
                                      </p:cBhvr>
                                      <p:tavLst>
                                        <p:tav tm="0">
                                          <p:val>
                                            <p:strVal val="#ppt_h"/>
                                          </p:val>
                                        </p:tav>
                                        <p:tav tm="100000">
                                          <p:val>
                                            <p:strVal val="#ppt_h"/>
                                          </p:val>
                                        </p:tav>
                                      </p:tavLst>
                                    </p:anim>
                                  </p:childTnLst>
                                </p:cTn>
                              </p:par>
                              <p:par>
                                <p:cTn id="166" presetID="45" presetClass="entr" presetSubtype="0" fill="hold" nodeType="withEffect">
                                  <p:stCondLst>
                                    <p:cond delay="0"/>
                                  </p:stCondLst>
                                  <p:childTnLst>
                                    <p:set>
                                      <p:cBhvr>
                                        <p:cTn id="167" dur="1" fill="hold">
                                          <p:stCondLst>
                                            <p:cond delay="0"/>
                                          </p:stCondLst>
                                        </p:cTn>
                                        <p:tgtEl>
                                          <p:spTgt spid="47"/>
                                        </p:tgtEl>
                                        <p:attrNameLst>
                                          <p:attrName>style.visibility</p:attrName>
                                        </p:attrNameLst>
                                      </p:cBhvr>
                                      <p:to>
                                        <p:strVal val="visible"/>
                                      </p:to>
                                    </p:set>
                                    <p:animEffect transition="in" filter="fade">
                                      <p:cBhvr>
                                        <p:cTn id="168" dur="2000"/>
                                        <p:tgtEl>
                                          <p:spTgt spid="47"/>
                                        </p:tgtEl>
                                      </p:cBhvr>
                                    </p:animEffect>
                                    <p:anim calcmode="lin" valueType="num">
                                      <p:cBhvr>
                                        <p:cTn id="169" dur="2000" fill="hold"/>
                                        <p:tgtEl>
                                          <p:spTgt spid="47"/>
                                        </p:tgtEl>
                                        <p:attrNameLst>
                                          <p:attrName>ppt_w</p:attrName>
                                        </p:attrNameLst>
                                      </p:cBhvr>
                                      <p:tavLst>
                                        <p:tav tm="0" fmla="#ppt_w*sin(2.5*pi*$)">
                                          <p:val>
                                            <p:fltVal val="0"/>
                                          </p:val>
                                        </p:tav>
                                        <p:tav tm="100000">
                                          <p:val>
                                            <p:fltVal val="1"/>
                                          </p:val>
                                        </p:tav>
                                      </p:tavLst>
                                    </p:anim>
                                    <p:anim calcmode="lin" valueType="num">
                                      <p:cBhvr>
                                        <p:cTn id="170" dur="2000" fill="hold"/>
                                        <p:tgtEl>
                                          <p:spTgt spid="47"/>
                                        </p:tgtEl>
                                        <p:attrNameLst>
                                          <p:attrName>ppt_h</p:attrName>
                                        </p:attrNameLst>
                                      </p:cBhvr>
                                      <p:tavLst>
                                        <p:tav tm="0">
                                          <p:val>
                                            <p:strVal val="#ppt_h"/>
                                          </p:val>
                                        </p:tav>
                                        <p:tav tm="100000">
                                          <p:val>
                                            <p:strVal val="#ppt_h"/>
                                          </p:val>
                                        </p:tav>
                                      </p:tavLst>
                                    </p:anim>
                                  </p:childTnLst>
                                </p:cTn>
                              </p:par>
                              <p:par>
                                <p:cTn id="171" presetID="45" presetClass="entr" presetSubtype="0" fill="hold" nodeType="withEffect">
                                  <p:stCondLst>
                                    <p:cond delay="0"/>
                                  </p:stCondLst>
                                  <p:childTnLst>
                                    <p:set>
                                      <p:cBhvr>
                                        <p:cTn id="172" dur="1" fill="hold">
                                          <p:stCondLst>
                                            <p:cond delay="0"/>
                                          </p:stCondLst>
                                        </p:cTn>
                                        <p:tgtEl>
                                          <p:spTgt spid="51"/>
                                        </p:tgtEl>
                                        <p:attrNameLst>
                                          <p:attrName>style.visibility</p:attrName>
                                        </p:attrNameLst>
                                      </p:cBhvr>
                                      <p:to>
                                        <p:strVal val="visible"/>
                                      </p:to>
                                    </p:set>
                                    <p:animEffect transition="in" filter="fade">
                                      <p:cBhvr>
                                        <p:cTn id="173" dur="2000"/>
                                        <p:tgtEl>
                                          <p:spTgt spid="51"/>
                                        </p:tgtEl>
                                      </p:cBhvr>
                                    </p:animEffect>
                                    <p:anim calcmode="lin" valueType="num">
                                      <p:cBhvr>
                                        <p:cTn id="174" dur="2000" fill="hold"/>
                                        <p:tgtEl>
                                          <p:spTgt spid="51"/>
                                        </p:tgtEl>
                                        <p:attrNameLst>
                                          <p:attrName>ppt_w</p:attrName>
                                        </p:attrNameLst>
                                      </p:cBhvr>
                                      <p:tavLst>
                                        <p:tav tm="0" fmla="#ppt_w*sin(2.5*pi*$)">
                                          <p:val>
                                            <p:fltVal val="0"/>
                                          </p:val>
                                        </p:tav>
                                        <p:tav tm="100000">
                                          <p:val>
                                            <p:fltVal val="1"/>
                                          </p:val>
                                        </p:tav>
                                      </p:tavLst>
                                    </p:anim>
                                    <p:anim calcmode="lin" valueType="num">
                                      <p:cBhvr>
                                        <p:cTn id="175" dur="2000" fill="hold"/>
                                        <p:tgtEl>
                                          <p:spTgt spid="51"/>
                                        </p:tgtEl>
                                        <p:attrNameLst>
                                          <p:attrName>ppt_h</p:attrName>
                                        </p:attrNameLst>
                                      </p:cBhvr>
                                      <p:tavLst>
                                        <p:tav tm="0">
                                          <p:val>
                                            <p:strVal val="#ppt_h"/>
                                          </p:val>
                                        </p:tav>
                                        <p:tav tm="100000">
                                          <p:val>
                                            <p:strVal val="#ppt_h"/>
                                          </p:val>
                                        </p:tav>
                                      </p:tavLst>
                                    </p:anim>
                                  </p:childTnLst>
                                </p:cTn>
                              </p:par>
                              <p:par>
                                <p:cTn id="176" presetID="45" presetClass="entr" presetSubtype="0" fill="hold" nodeType="withEffect">
                                  <p:stCondLst>
                                    <p:cond delay="0"/>
                                  </p:stCondLst>
                                  <p:childTnLst>
                                    <p:set>
                                      <p:cBhvr>
                                        <p:cTn id="177" dur="1" fill="hold">
                                          <p:stCondLst>
                                            <p:cond delay="0"/>
                                          </p:stCondLst>
                                        </p:cTn>
                                        <p:tgtEl>
                                          <p:spTgt spid="52"/>
                                        </p:tgtEl>
                                        <p:attrNameLst>
                                          <p:attrName>style.visibility</p:attrName>
                                        </p:attrNameLst>
                                      </p:cBhvr>
                                      <p:to>
                                        <p:strVal val="visible"/>
                                      </p:to>
                                    </p:set>
                                    <p:animEffect transition="in" filter="fade">
                                      <p:cBhvr>
                                        <p:cTn id="178" dur="2000"/>
                                        <p:tgtEl>
                                          <p:spTgt spid="52"/>
                                        </p:tgtEl>
                                      </p:cBhvr>
                                    </p:animEffect>
                                    <p:anim calcmode="lin" valueType="num">
                                      <p:cBhvr>
                                        <p:cTn id="179" dur="2000" fill="hold"/>
                                        <p:tgtEl>
                                          <p:spTgt spid="52"/>
                                        </p:tgtEl>
                                        <p:attrNameLst>
                                          <p:attrName>ppt_w</p:attrName>
                                        </p:attrNameLst>
                                      </p:cBhvr>
                                      <p:tavLst>
                                        <p:tav tm="0" fmla="#ppt_w*sin(2.5*pi*$)">
                                          <p:val>
                                            <p:fltVal val="0"/>
                                          </p:val>
                                        </p:tav>
                                        <p:tav tm="100000">
                                          <p:val>
                                            <p:fltVal val="1"/>
                                          </p:val>
                                        </p:tav>
                                      </p:tavLst>
                                    </p:anim>
                                    <p:anim calcmode="lin" valueType="num">
                                      <p:cBhvr>
                                        <p:cTn id="180" dur="2000" fill="hold"/>
                                        <p:tgtEl>
                                          <p:spTgt spid="52"/>
                                        </p:tgtEl>
                                        <p:attrNameLst>
                                          <p:attrName>ppt_h</p:attrName>
                                        </p:attrNameLst>
                                      </p:cBhvr>
                                      <p:tavLst>
                                        <p:tav tm="0">
                                          <p:val>
                                            <p:strVal val="#ppt_h"/>
                                          </p:val>
                                        </p:tav>
                                        <p:tav tm="100000">
                                          <p:val>
                                            <p:strVal val="#ppt_h"/>
                                          </p:val>
                                        </p:tav>
                                      </p:tavLst>
                                    </p:anim>
                                  </p:childTnLst>
                                </p:cTn>
                              </p:par>
                              <p:par>
                                <p:cTn id="181" presetID="45" presetClass="entr" presetSubtype="0" fill="hold" nodeType="with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fade">
                                      <p:cBhvr>
                                        <p:cTn id="183" dur="2000"/>
                                        <p:tgtEl>
                                          <p:spTgt spid="53"/>
                                        </p:tgtEl>
                                      </p:cBhvr>
                                    </p:animEffect>
                                    <p:anim calcmode="lin" valueType="num">
                                      <p:cBhvr>
                                        <p:cTn id="184" dur="2000" fill="hold"/>
                                        <p:tgtEl>
                                          <p:spTgt spid="53"/>
                                        </p:tgtEl>
                                        <p:attrNameLst>
                                          <p:attrName>ppt_w</p:attrName>
                                        </p:attrNameLst>
                                      </p:cBhvr>
                                      <p:tavLst>
                                        <p:tav tm="0" fmla="#ppt_w*sin(2.5*pi*$)">
                                          <p:val>
                                            <p:fltVal val="0"/>
                                          </p:val>
                                        </p:tav>
                                        <p:tav tm="100000">
                                          <p:val>
                                            <p:fltVal val="1"/>
                                          </p:val>
                                        </p:tav>
                                      </p:tavLst>
                                    </p:anim>
                                    <p:anim calcmode="lin" valueType="num">
                                      <p:cBhvr>
                                        <p:cTn id="185" dur="2000" fill="hold"/>
                                        <p:tgtEl>
                                          <p:spTgt spid="5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2F4308C-0F2F-4212-839C-D08191A85ED3}"/>
              </a:ext>
            </a:extLst>
          </p:cNvPr>
          <p:cNvSpPr/>
          <p:nvPr/>
        </p:nvSpPr>
        <p:spPr>
          <a:xfrm>
            <a:off x="3049016" y="3473"/>
            <a:ext cx="3054096" cy="3429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82880" tIns="182880" rIns="182880" bIns="182880" rtlCol="0" anchor="t" anchorCtr="0"/>
          <a:lstStyle/>
          <a:p>
            <a:pPr algn="ctr"/>
            <a:endParaRPr lang="en-US" sz="4000" dirty="0">
              <a:solidFill>
                <a:srgbClr val="FFFFFF"/>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D32620B8-4E1D-4080-AD20-48FB7F87E195}"/>
              </a:ext>
            </a:extLst>
          </p:cNvPr>
          <p:cNvSpPr/>
          <p:nvPr/>
        </p:nvSpPr>
        <p:spPr>
          <a:xfrm>
            <a:off x="9153590" y="3429000"/>
            <a:ext cx="3054096" cy="3429000"/>
          </a:xfrm>
          <a:prstGeom prst="rect">
            <a:avLst/>
          </a:prstGeom>
          <a:solidFill>
            <a:schemeClr val="accent3">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lIns="182880" tIns="182880" rIns="182880" bIns="182880" rtlCol="0" anchor="b" anchorCtr="0"/>
          <a:lstStyle/>
          <a:p>
            <a:pPr algn="ctr"/>
            <a:endParaRPr lang="en-US" sz="1400" dirty="0">
              <a:solidFill>
                <a:srgbClr val="FFFFFF"/>
              </a:solidFill>
            </a:endParaRPr>
          </a:p>
        </p:txBody>
      </p:sp>
      <p:sp>
        <p:nvSpPr>
          <p:cNvPr id="8" name="Oval 7">
            <a:extLst>
              <a:ext uri="{FF2B5EF4-FFF2-40B4-BE49-F238E27FC236}">
                <a16:creationId xmlns:a16="http://schemas.microsoft.com/office/drawing/2014/main" id="{1F873CC6-DC64-4B0B-8424-0BCFE4324678}"/>
              </a:ext>
            </a:extLst>
          </p:cNvPr>
          <p:cNvSpPr/>
          <p:nvPr/>
        </p:nvSpPr>
        <p:spPr>
          <a:xfrm>
            <a:off x="9523689" y="8016203"/>
            <a:ext cx="624069" cy="624069"/>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9" name="Oval 8">
            <a:extLst>
              <a:ext uri="{FF2B5EF4-FFF2-40B4-BE49-F238E27FC236}">
                <a16:creationId xmlns:a16="http://schemas.microsoft.com/office/drawing/2014/main" id="{04521006-CC27-405A-8F5E-07C84EFE9634}"/>
              </a:ext>
            </a:extLst>
          </p:cNvPr>
          <p:cNvSpPr/>
          <p:nvPr/>
        </p:nvSpPr>
        <p:spPr>
          <a:xfrm>
            <a:off x="11186443" y="8016203"/>
            <a:ext cx="624069" cy="6240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10" name="Oval 9">
            <a:extLst>
              <a:ext uri="{FF2B5EF4-FFF2-40B4-BE49-F238E27FC236}">
                <a16:creationId xmlns:a16="http://schemas.microsoft.com/office/drawing/2014/main" id="{C6B72AF9-F562-4547-B9CE-B778A83CFFE1}"/>
              </a:ext>
            </a:extLst>
          </p:cNvPr>
          <p:cNvSpPr/>
          <p:nvPr/>
        </p:nvSpPr>
        <p:spPr>
          <a:xfrm>
            <a:off x="12849196" y="8016203"/>
            <a:ext cx="624069" cy="624069"/>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11" name="Oval 10">
            <a:extLst>
              <a:ext uri="{FF2B5EF4-FFF2-40B4-BE49-F238E27FC236}">
                <a16:creationId xmlns:a16="http://schemas.microsoft.com/office/drawing/2014/main" id="{8EE20ADF-EE9B-4E2F-9BE8-F0A2B7500488}"/>
              </a:ext>
            </a:extLst>
          </p:cNvPr>
          <p:cNvSpPr/>
          <p:nvPr/>
        </p:nvSpPr>
        <p:spPr>
          <a:xfrm flipH="1">
            <a:off x="7383831" y="8016203"/>
            <a:ext cx="624069" cy="624069"/>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12" name="Oval 11">
            <a:extLst>
              <a:ext uri="{FF2B5EF4-FFF2-40B4-BE49-F238E27FC236}">
                <a16:creationId xmlns:a16="http://schemas.microsoft.com/office/drawing/2014/main" id="{77D8F7C0-D3EA-4DE1-885C-03F73FC02BBC}"/>
              </a:ext>
            </a:extLst>
          </p:cNvPr>
          <p:cNvSpPr/>
          <p:nvPr/>
        </p:nvSpPr>
        <p:spPr>
          <a:xfrm flipH="1">
            <a:off x="5721077" y="8016203"/>
            <a:ext cx="624069" cy="624069"/>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13" name="Oval 12">
            <a:extLst>
              <a:ext uri="{FF2B5EF4-FFF2-40B4-BE49-F238E27FC236}">
                <a16:creationId xmlns:a16="http://schemas.microsoft.com/office/drawing/2014/main" id="{578238AE-9765-412A-BCD3-04DC231DFFD6}"/>
              </a:ext>
            </a:extLst>
          </p:cNvPr>
          <p:cNvSpPr/>
          <p:nvPr/>
        </p:nvSpPr>
        <p:spPr>
          <a:xfrm flipH="1">
            <a:off x="4058324" y="8016203"/>
            <a:ext cx="624069" cy="624069"/>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14" name="Oval 13">
            <a:extLst>
              <a:ext uri="{FF2B5EF4-FFF2-40B4-BE49-F238E27FC236}">
                <a16:creationId xmlns:a16="http://schemas.microsoft.com/office/drawing/2014/main" id="{D092A2BD-A4C7-4428-9659-8EF6679E563D}"/>
              </a:ext>
            </a:extLst>
          </p:cNvPr>
          <p:cNvSpPr/>
          <p:nvPr/>
        </p:nvSpPr>
        <p:spPr>
          <a:xfrm flipH="1">
            <a:off x="3132054" y="7701170"/>
            <a:ext cx="624069" cy="624069"/>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nvGrpSpPr>
          <p:cNvPr id="15" name="Group 14">
            <a:extLst>
              <a:ext uri="{FF2B5EF4-FFF2-40B4-BE49-F238E27FC236}">
                <a16:creationId xmlns:a16="http://schemas.microsoft.com/office/drawing/2014/main" id="{1E2EE0D8-DF35-40CD-9D5E-A76955F062EA}"/>
              </a:ext>
            </a:extLst>
          </p:cNvPr>
          <p:cNvGrpSpPr/>
          <p:nvPr/>
        </p:nvGrpSpPr>
        <p:grpSpPr>
          <a:xfrm>
            <a:off x="5864626" y="8167488"/>
            <a:ext cx="336966" cy="321499"/>
            <a:chOff x="2118665" y="1750614"/>
            <a:chExt cx="499807" cy="476865"/>
          </a:xfrm>
        </p:grpSpPr>
        <p:sp>
          <p:nvSpPr>
            <p:cNvPr id="16" name="Freeform 93">
              <a:extLst>
                <a:ext uri="{FF2B5EF4-FFF2-40B4-BE49-F238E27FC236}">
                  <a16:creationId xmlns:a16="http://schemas.microsoft.com/office/drawing/2014/main" id="{D123486A-8D1D-4BB7-B1C4-3636CBF5B09B}"/>
                </a:ext>
              </a:extLst>
            </p:cNvPr>
            <p:cNvSpPr>
              <a:spLocks noEditPoints="1"/>
            </p:cNvSpPr>
            <p:nvPr/>
          </p:nvSpPr>
          <p:spPr bwMode="invGray">
            <a:xfrm>
              <a:off x="2118665" y="1750614"/>
              <a:ext cx="121265" cy="476865"/>
            </a:xfrm>
            <a:custGeom>
              <a:avLst/>
              <a:gdLst>
                <a:gd name="T0" fmla="*/ 48 w 51"/>
                <a:gd name="T1" fmla="*/ 202 h 202"/>
                <a:gd name="T2" fmla="*/ 48 w 51"/>
                <a:gd name="T3" fmla="*/ 66 h 202"/>
                <a:gd name="T4" fmla="*/ 3 w 51"/>
                <a:gd name="T5" fmla="*/ 66 h 202"/>
                <a:gd name="T6" fmla="*/ 3 w 51"/>
                <a:gd name="T7" fmla="*/ 202 h 202"/>
                <a:gd name="T8" fmla="*/ 48 w 51"/>
                <a:gd name="T9" fmla="*/ 202 h 202"/>
                <a:gd name="T10" fmla="*/ 25 w 51"/>
                <a:gd name="T11" fmla="*/ 47 h 202"/>
                <a:gd name="T12" fmla="*/ 51 w 51"/>
                <a:gd name="T13" fmla="*/ 24 h 202"/>
                <a:gd name="T14" fmla="*/ 26 w 51"/>
                <a:gd name="T15" fmla="*/ 0 h 202"/>
                <a:gd name="T16" fmla="*/ 0 w 51"/>
                <a:gd name="T17" fmla="*/ 24 h 202"/>
                <a:gd name="T18" fmla="*/ 25 w 51"/>
                <a:gd name="T19" fmla="*/ 47 h 202"/>
                <a:gd name="T20" fmla="*/ 25 w 51"/>
                <a:gd name="T21" fmla="*/ 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202">
                  <a:moveTo>
                    <a:pt x="48" y="202"/>
                  </a:moveTo>
                  <a:cubicBezTo>
                    <a:pt x="48" y="66"/>
                    <a:pt x="48" y="66"/>
                    <a:pt x="48" y="66"/>
                  </a:cubicBezTo>
                  <a:cubicBezTo>
                    <a:pt x="3" y="66"/>
                    <a:pt x="3" y="66"/>
                    <a:pt x="3" y="66"/>
                  </a:cubicBezTo>
                  <a:cubicBezTo>
                    <a:pt x="3" y="202"/>
                    <a:pt x="3" y="202"/>
                    <a:pt x="3" y="202"/>
                  </a:cubicBezTo>
                  <a:cubicBezTo>
                    <a:pt x="48" y="202"/>
                    <a:pt x="48" y="202"/>
                    <a:pt x="48" y="202"/>
                  </a:cubicBezTo>
                  <a:close/>
                  <a:moveTo>
                    <a:pt x="25" y="47"/>
                  </a:moveTo>
                  <a:cubicBezTo>
                    <a:pt x="41" y="47"/>
                    <a:pt x="51" y="37"/>
                    <a:pt x="51" y="24"/>
                  </a:cubicBezTo>
                  <a:cubicBezTo>
                    <a:pt x="51" y="11"/>
                    <a:pt x="41" y="0"/>
                    <a:pt x="26" y="0"/>
                  </a:cubicBezTo>
                  <a:cubicBezTo>
                    <a:pt x="10" y="0"/>
                    <a:pt x="0" y="11"/>
                    <a:pt x="0" y="24"/>
                  </a:cubicBezTo>
                  <a:cubicBezTo>
                    <a:pt x="0" y="37"/>
                    <a:pt x="10" y="47"/>
                    <a:pt x="25" y="47"/>
                  </a:cubicBezTo>
                  <a:cubicBezTo>
                    <a:pt x="25" y="47"/>
                    <a:pt x="25" y="47"/>
                    <a:pt x="25" y="4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17" name="Freeform 94">
              <a:extLst>
                <a:ext uri="{FF2B5EF4-FFF2-40B4-BE49-F238E27FC236}">
                  <a16:creationId xmlns:a16="http://schemas.microsoft.com/office/drawing/2014/main" id="{797EA68A-A761-49C1-8474-4D8FC950D9AB}"/>
                </a:ext>
              </a:extLst>
            </p:cNvPr>
            <p:cNvSpPr>
              <a:spLocks/>
            </p:cNvSpPr>
            <p:nvPr/>
          </p:nvSpPr>
          <p:spPr bwMode="invGray">
            <a:xfrm>
              <a:off x="2290730" y="1899737"/>
              <a:ext cx="327742" cy="327742"/>
            </a:xfrm>
            <a:custGeom>
              <a:avLst/>
              <a:gdLst>
                <a:gd name="T0" fmla="*/ 0 w 138"/>
                <a:gd name="T1" fmla="*/ 139 h 139"/>
                <a:gd name="T2" fmla="*/ 45 w 138"/>
                <a:gd name="T3" fmla="*/ 139 h 139"/>
                <a:gd name="T4" fmla="*/ 45 w 138"/>
                <a:gd name="T5" fmla="*/ 63 h 139"/>
                <a:gd name="T6" fmla="*/ 47 w 138"/>
                <a:gd name="T7" fmla="*/ 52 h 139"/>
                <a:gd name="T8" fmla="*/ 70 w 138"/>
                <a:gd name="T9" fmla="*/ 35 h 139"/>
                <a:gd name="T10" fmla="*/ 93 w 138"/>
                <a:gd name="T11" fmla="*/ 66 h 139"/>
                <a:gd name="T12" fmla="*/ 93 w 138"/>
                <a:gd name="T13" fmla="*/ 139 h 139"/>
                <a:gd name="T14" fmla="*/ 138 w 138"/>
                <a:gd name="T15" fmla="*/ 139 h 139"/>
                <a:gd name="T16" fmla="*/ 138 w 138"/>
                <a:gd name="T17" fmla="*/ 61 h 139"/>
                <a:gd name="T18" fmla="*/ 86 w 138"/>
                <a:gd name="T19" fmla="*/ 0 h 139"/>
                <a:gd name="T20" fmla="*/ 45 w 138"/>
                <a:gd name="T21" fmla="*/ 23 h 139"/>
                <a:gd name="T22" fmla="*/ 45 w 138"/>
                <a:gd name="T23" fmla="*/ 23 h 139"/>
                <a:gd name="T24" fmla="*/ 45 w 138"/>
                <a:gd name="T25" fmla="*/ 3 h 139"/>
                <a:gd name="T26" fmla="*/ 0 w 138"/>
                <a:gd name="T27" fmla="*/ 3 h 139"/>
                <a:gd name="T28" fmla="*/ 0 w 138"/>
                <a:gd name="T2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39">
                  <a:moveTo>
                    <a:pt x="0" y="139"/>
                  </a:moveTo>
                  <a:cubicBezTo>
                    <a:pt x="45" y="139"/>
                    <a:pt x="45" y="139"/>
                    <a:pt x="45" y="139"/>
                  </a:cubicBezTo>
                  <a:cubicBezTo>
                    <a:pt x="45" y="63"/>
                    <a:pt x="45" y="63"/>
                    <a:pt x="45" y="63"/>
                  </a:cubicBezTo>
                  <a:cubicBezTo>
                    <a:pt x="45" y="59"/>
                    <a:pt x="45" y="55"/>
                    <a:pt x="47" y="52"/>
                  </a:cubicBezTo>
                  <a:cubicBezTo>
                    <a:pt x="50" y="44"/>
                    <a:pt x="57" y="35"/>
                    <a:pt x="70" y="35"/>
                  </a:cubicBezTo>
                  <a:cubicBezTo>
                    <a:pt x="86" y="35"/>
                    <a:pt x="93" y="48"/>
                    <a:pt x="93" y="66"/>
                  </a:cubicBezTo>
                  <a:cubicBezTo>
                    <a:pt x="93" y="139"/>
                    <a:pt x="93" y="139"/>
                    <a:pt x="93" y="139"/>
                  </a:cubicBezTo>
                  <a:cubicBezTo>
                    <a:pt x="138" y="139"/>
                    <a:pt x="138" y="139"/>
                    <a:pt x="138" y="139"/>
                  </a:cubicBezTo>
                  <a:cubicBezTo>
                    <a:pt x="138" y="61"/>
                    <a:pt x="138" y="61"/>
                    <a:pt x="138" y="61"/>
                  </a:cubicBezTo>
                  <a:cubicBezTo>
                    <a:pt x="138" y="19"/>
                    <a:pt x="116" y="0"/>
                    <a:pt x="86" y="0"/>
                  </a:cubicBezTo>
                  <a:cubicBezTo>
                    <a:pt x="61" y="0"/>
                    <a:pt x="51" y="13"/>
                    <a:pt x="45" y="23"/>
                  </a:cubicBezTo>
                  <a:cubicBezTo>
                    <a:pt x="45" y="23"/>
                    <a:pt x="45" y="23"/>
                    <a:pt x="45" y="23"/>
                  </a:cubicBezTo>
                  <a:cubicBezTo>
                    <a:pt x="45" y="3"/>
                    <a:pt x="45" y="3"/>
                    <a:pt x="45" y="3"/>
                  </a:cubicBezTo>
                  <a:cubicBezTo>
                    <a:pt x="0" y="3"/>
                    <a:pt x="0" y="3"/>
                    <a:pt x="0" y="3"/>
                  </a:cubicBezTo>
                  <a:cubicBezTo>
                    <a:pt x="1" y="16"/>
                    <a:pt x="0" y="139"/>
                    <a:pt x="0" y="13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grpSp>
        <p:nvGrpSpPr>
          <p:cNvPr id="18" name="Group 17">
            <a:extLst>
              <a:ext uri="{FF2B5EF4-FFF2-40B4-BE49-F238E27FC236}">
                <a16:creationId xmlns:a16="http://schemas.microsoft.com/office/drawing/2014/main" id="{B34451C3-BAD2-4311-96CD-E441C2E53EF8}"/>
              </a:ext>
            </a:extLst>
          </p:cNvPr>
          <p:cNvGrpSpPr/>
          <p:nvPr/>
        </p:nvGrpSpPr>
        <p:grpSpPr>
          <a:xfrm>
            <a:off x="12951996" y="8195733"/>
            <a:ext cx="418497" cy="265008"/>
            <a:chOff x="8047383" y="1827632"/>
            <a:chExt cx="571910" cy="362155"/>
          </a:xfrm>
        </p:grpSpPr>
        <p:sp>
          <p:nvSpPr>
            <p:cNvPr id="19" name="Freeform 144">
              <a:extLst>
                <a:ext uri="{FF2B5EF4-FFF2-40B4-BE49-F238E27FC236}">
                  <a16:creationId xmlns:a16="http://schemas.microsoft.com/office/drawing/2014/main" id="{1CE012D8-E16C-47BE-945B-635D45EF1AB0}"/>
                </a:ext>
              </a:extLst>
            </p:cNvPr>
            <p:cNvSpPr>
              <a:spLocks noEditPoints="1"/>
            </p:cNvSpPr>
            <p:nvPr/>
          </p:nvSpPr>
          <p:spPr bwMode="invGray">
            <a:xfrm>
              <a:off x="8047383" y="1827632"/>
              <a:ext cx="288413" cy="353961"/>
            </a:xfrm>
            <a:custGeom>
              <a:avLst/>
              <a:gdLst>
                <a:gd name="T0" fmla="*/ 111 w 122"/>
                <a:gd name="T1" fmla="*/ 16 h 149"/>
                <a:gd name="T2" fmla="*/ 118 w 122"/>
                <a:gd name="T3" fmla="*/ 38 h 149"/>
                <a:gd name="T4" fmla="*/ 111 w 122"/>
                <a:gd name="T5" fmla="*/ 60 h 149"/>
                <a:gd name="T6" fmla="*/ 99 w 122"/>
                <a:gd name="T7" fmla="*/ 69 h 149"/>
                <a:gd name="T8" fmla="*/ 117 w 122"/>
                <a:gd name="T9" fmla="*/ 82 h 149"/>
                <a:gd name="T10" fmla="*/ 122 w 122"/>
                <a:gd name="T11" fmla="*/ 104 h 149"/>
                <a:gd name="T12" fmla="*/ 116 w 122"/>
                <a:gd name="T13" fmla="*/ 128 h 149"/>
                <a:gd name="T14" fmla="*/ 105 w 122"/>
                <a:gd name="T15" fmla="*/ 139 h 149"/>
                <a:gd name="T16" fmla="*/ 88 w 122"/>
                <a:gd name="T17" fmla="*/ 147 h 149"/>
                <a:gd name="T18" fmla="*/ 67 w 122"/>
                <a:gd name="T19" fmla="*/ 149 h 149"/>
                <a:gd name="T20" fmla="*/ 0 w 122"/>
                <a:gd name="T21" fmla="*/ 149 h 149"/>
                <a:gd name="T22" fmla="*/ 0 w 122"/>
                <a:gd name="T23" fmla="*/ 0 h 149"/>
                <a:gd name="T24" fmla="*/ 72 w 122"/>
                <a:gd name="T25" fmla="*/ 0 h 149"/>
                <a:gd name="T26" fmla="*/ 111 w 122"/>
                <a:gd name="T27" fmla="*/ 16 h 149"/>
                <a:gd name="T28" fmla="*/ 30 w 122"/>
                <a:gd name="T29" fmla="*/ 26 h 149"/>
                <a:gd name="T30" fmla="*/ 30 w 122"/>
                <a:gd name="T31" fmla="*/ 58 h 149"/>
                <a:gd name="T32" fmla="*/ 66 w 122"/>
                <a:gd name="T33" fmla="*/ 58 h 149"/>
                <a:gd name="T34" fmla="*/ 82 w 122"/>
                <a:gd name="T35" fmla="*/ 55 h 149"/>
                <a:gd name="T36" fmla="*/ 88 w 122"/>
                <a:gd name="T37" fmla="*/ 42 h 149"/>
                <a:gd name="T38" fmla="*/ 80 w 122"/>
                <a:gd name="T39" fmla="*/ 28 h 149"/>
                <a:gd name="T40" fmla="*/ 62 w 122"/>
                <a:gd name="T41" fmla="*/ 26 h 149"/>
                <a:gd name="T42" fmla="*/ 30 w 122"/>
                <a:gd name="T43" fmla="*/ 26 h 149"/>
                <a:gd name="T44" fmla="*/ 30 w 122"/>
                <a:gd name="T45" fmla="*/ 83 h 149"/>
                <a:gd name="T46" fmla="*/ 30 w 122"/>
                <a:gd name="T47" fmla="*/ 123 h 149"/>
                <a:gd name="T48" fmla="*/ 66 w 122"/>
                <a:gd name="T49" fmla="*/ 123 h 149"/>
                <a:gd name="T50" fmla="*/ 81 w 122"/>
                <a:gd name="T51" fmla="*/ 120 h 149"/>
                <a:gd name="T52" fmla="*/ 91 w 122"/>
                <a:gd name="T53" fmla="*/ 102 h 149"/>
                <a:gd name="T54" fmla="*/ 81 w 122"/>
                <a:gd name="T55" fmla="*/ 86 h 149"/>
                <a:gd name="T56" fmla="*/ 66 w 122"/>
                <a:gd name="T57" fmla="*/ 83 h 149"/>
                <a:gd name="T58" fmla="*/ 30 w 122"/>
                <a:gd name="T59" fmla="*/ 8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2" h="149">
                  <a:moveTo>
                    <a:pt x="111" y="16"/>
                  </a:moveTo>
                  <a:cubicBezTo>
                    <a:pt x="115" y="22"/>
                    <a:pt x="118" y="29"/>
                    <a:pt x="118" y="38"/>
                  </a:cubicBezTo>
                  <a:cubicBezTo>
                    <a:pt x="118" y="47"/>
                    <a:pt x="115" y="55"/>
                    <a:pt x="111" y="60"/>
                  </a:cubicBezTo>
                  <a:cubicBezTo>
                    <a:pt x="108" y="63"/>
                    <a:pt x="104" y="66"/>
                    <a:pt x="99" y="69"/>
                  </a:cubicBezTo>
                  <a:cubicBezTo>
                    <a:pt x="107" y="72"/>
                    <a:pt x="113" y="76"/>
                    <a:pt x="117" y="82"/>
                  </a:cubicBezTo>
                  <a:cubicBezTo>
                    <a:pt x="120" y="88"/>
                    <a:pt x="122" y="95"/>
                    <a:pt x="122" y="104"/>
                  </a:cubicBezTo>
                  <a:cubicBezTo>
                    <a:pt x="122" y="113"/>
                    <a:pt x="120" y="121"/>
                    <a:pt x="116" y="128"/>
                  </a:cubicBezTo>
                  <a:cubicBezTo>
                    <a:pt x="113" y="132"/>
                    <a:pt x="109" y="136"/>
                    <a:pt x="105" y="139"/>
                  </a:cubicBezTo>
                  <a:cubicBezTo>
                    <a:pt x="100" y="143"/>
                    <a:pt x="95" y="145"/>
                    <a:pt x="88" y="147"/>
                  </a:cubicBezTo>
                  <a:cubicBezTo>
                    <a:pt x="82" y="148"/>
                    <a:pt x="75" y="149"/>
                    <a:pt x="67" y="149"/>
                  </a:cubicBezTo>
                  <a:cubicBezTo>
                    <a:pt x="0" y="149"/>
                    <a:pt x="0" y="149"/>
                    <a:pt x="0" y="149"/>
                  </a:cubicBezTo>
                  <a:cubicBezTo>
                    <a:pt x="0" y="0"/>
                    <a:pt x="0" y="0"/>
                    <a:pt x="0" y="0"/>
                  </a:cubicBezTo>
                  <a:cubicBezTo>
                    <a:pt x="72" y="0"/>
                    <a:pt x="72" y="0"/>
                    <a:pt x="72" y="0"/>
                  </a:cubicBezTo>
                  <a:cubicBezTo>
                    <a:pt x="90" y="0"/>
                    <a:pt x="103" y="5"/>
                    <a:pt x="111" y="16"/>
                  </a:cubicBezTo>
                  <a:close/>
                  <a:moveTo>
                    <a:pt x="30" y="26"/>
                  </a:moveTo>
                  <a:cubicBezTo>
                    <a:pt x="30" y="58"/>
                    <a:pt x="30" y="58"/>
                    <a:pt x="30" y="58"/>
                  </a:cubicBezTo>
                  <a:cubicBezTo>
                    <a:pt x="66" y="58"/>
                    <a:pt x="66" y="58"/>
                    <a:pt x="66" y="58"/>
                  </a:cubicBezTo>
                  <a:cubicBezTo>
                    <a:pt x="72" y="58"/>
                    <a:pt x="78" y="57"/>
                    <a:pt x="82" y="55"/>
                  </a:cubicBezTo>
                  <a:cubicBezTo>
                    <a:pt x="86" y="52"/>
                    <a:pt x="88" y="48"/>
                    <a:pt x="88" y="42"/>
                  </a:cubicBezTo>
                  <a:cubicBezTo>
                    <a:pt x="88" y="35"/>
                    <a:pt x="85" y="30"/>
                    <a:pt x="80" y="28"/>
                  </a:cubicBezTo>
                  <a:cubicBezTo>
                    <a:pt x="75" y="26"/>
                    <a:pt x="69" y="26"/>
                    <a:pt x="62" y="26"/>
                  </a:cubicBezTo>
                  <a:lnTo>
                    <a:pt x="30" y="26"/>
                  </a:lnTo>
                  <a:close/>
                  <a:moveTo>
                    <a:pt x="30" y="83"/>
                  </a:moveTo>
                  <a:cubicBezTo>
                    <a:pt x="30" y="123"/>
                    <a:pt x="30" y="123"/>
                    <a:pt x="30" y="123"/>
                  </a:cubicBezTo>
                  <a:cubicBezTo>
                    <a:pt x="66" y="123"/>
                    <a:pt x="66" y="123"/>
                    <a:pt x="66" y="123"/>
                  </a:cubicBezTo>
                  <a:cubicBezTo>
                    <a:pt x="72" y="123"/>
                    <a:pt x="77" y="122"/>
                    <a:pt x="81" y="120"/>
                  </a:cubicBezTo>
                  <a:cubicBezTo>
                    <a:pt x="88" y="117"/>
                    <a:pt x="91" y="111"/>
                    <a:pt x="91" y="102"/>
                  </a:cubicBezTo>
                  <a:cubicBezTo>
                    <a:pt x="91" y="94"/>
                    <a:pt x="88" y="89"/>
                    <a:pt x="81" y="86"/>
                  </a:cubicBezTo>
                  <a:cubicBezTo>
                    <a:pt x="78" y="84"/>
                    <a:pt x="73" y="83"/>
                    <a:pt x="66" y="83"/>
                  </a:cubicBezTo>
                  <a:lnTo>
                    <a:pt x="30" y="8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ctr"/>
              <a:endParaRPr lang="en-US" sz="3200" dirty="0"/>
            </a:p>
          </p:txBody>
        </p:sp>
        <p:sp>
          <p:nvSpPr>
            <p:cNvPr id="20" name="Freeform 145">
              <a:extLst>
                <a:ext uri="{FF2B5EF4-FFF2-40B4-BE49-F238E27FC236}">
                  <a16:creationId xmlns:a16="http://schemas.microsoft.com/office/drawing/2014/main" id="{269D19C5-D676-4CE8-9662-7E4775699341}"/>
                </a:ext>
              </a:extLst>
            </p:cNvPr>
            <p:cNvSpPr>
              <a:spLocks noEditPoints="1"/>
            </p:cNvSpPr>
            <p:nvPr/>
          </p:nvSpPr>
          <p:spPr bwMode="invGray">
            <a:xfrm>
              <a:off x="8358738" y="1912845"/>
              <a:ext cx="260555" cy="276942"/>
            </a:xfrm>
            <a:custGeom>
              <a:avLst/>
              <a:gdLst>
                <a:gd name="T0" fmla="*/ 81 w 110"/>
                <a:gd name="T1" fmla="*/ 5 h 117"/>
                <a:gd name="T2" fmla="*/ 100 w 110"/>
                <a:gd name="T3" fmla="*/ 21 h 117"/>
                <a:gd name="T4" fmla="*/ 108 w 110"/>
                <a:gd name="T5" fmla="*/ 44 h 117"/>
                <a:gd name="T6" fmla="*/ 109 w 110"/>
                <a:gd name="T7" fmla="*/ 66 h 117"/>
                <a:gd name="T8" fmla="*/ 29 w 110"/>
                <a:gd name="T9" fmla="*/ 66 h 117"/>
                <a:gd name="T10" fmla="*/ 41 w 110"/>
                <a:gd name="T11" fmla="*/ 89 h 117"/>
                <a:gd name="T12" fmla="*/ 56 w 110"/>
                <a:gd name="T13" fmla="*/ 93 h 117"/>
                <a:gd name="T14" fmla="*/ 73 w 110"/>
                <a:gd name="T15" fmla="*/ 88 h 117"/>
                <a:gd name="T16" fmla="*/ 78 w 110"/>
                <a:gd name="T17" fmla="*/ 81 h 117"/>
                <a:gd name="T18" fmla="*/ 108 w 110"/>
                <a:gd name="T19" fmla="*/ 81 h 117"/>
                <a:gd name="T20" fmla="*/ 97 w 110"/>
                <a:gd name="T21" fmla="*/ 101 h 117"/>
                <a:gd name="T22" fmla="*/ 56 w 110"/>
                <a:gd name="T23" fmla="*/ 117 h 117"/>
                <a:gd name="T24" fmla="*/ 17 w 110"/>
                <a:gd name="T25" fmla="*/ 103 h 117"/>
                <a:gd name="T26" fmla="*/ 0 w 110"/>
                <a:gd name="T27" fmla="*/ 59 h 117"/>
                <a:gd name="T28" fmla="*/ 15 w 110"/>
                <a:gd name="T29" fmla="*/ 15 h 117"/>
                <a:gd name="T30" fmla="*/ 55 w 110"/>
                <a:gd name="T31" fmla="*/ 0 h 117"/>
                <a:gd name="T32" fmla="*/ 81 w 110"/>
                <a:gd name="T33" fmla="*/ 5 h 117"/>
                <a:gd name="T34" fmla="*/ 37 w 110"/>
                <a:gd name="T35" fmla="*/ 30 h 117"/>
                <a:gd name="T36" fmla="*/ 30 w 110"/>
                <a:gd name="T37" fmla="*/ 47 h 117"/>
                <a:gd name="T38" fmla="*/ 79 w 110"/>
                <a:gd name="T39" fmla="*/ 47 h 117"/>
                <a:gd name="T40" fmla="*/ 72 w 110"/>
                <a:gd name="T41" fmla="*/ 29 h 117"/>
                <a:gd name="T42" fmla="*/ 55 w 110"/>
                <a:gd name="T43" fmla="*/ 23 h 117"/>
                <a:gd name="T44" fmla="*/ 37 w 110"/>
                <a:gd name="T45" fmla="*/ 3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0" h="117">
                  <a:moveTo>
                    <a:pt x="81" y="5"/>
                  </a:moveTo>
                  <a:cubicBezTo>
                    <a:pt x="88" y="8"/>
                    <a:pt x="95" y="14"/>
                    <a:pt x="100" y="21"/>
                  </a:cubicBezTo>
                  <a:cubicBezTo>
                    <a:pt x="104" y="28"/>
                    <a:pt x="107" y="35"/>
                    <a:pt x="108" y="44"/>
                  </a:cubicBezTo>
                  <a:cubicBezTo>
                    <a:pt x="109" y="49"/>
                    <a:pt x="110" y="56"/>
                    <a:pt x="109" y="66"/>
                  </a:cubicBezTo>
                  <a:cubicBezTo>
                    <a:pt x="29" y="66"/>
                    <a:pt x="29" y="66"/>
                    <a:pt x="29" y="66"/>
                  </a:cubicBezTo>
                  <a:cubicBezTo>
                    <a:pt x="29" y="77"/>
                    <a:pt x="33" y="85"/>
                    <a:pt x="41" y="89"/>
                  </a:cubicBezTo>
                  <a:cubicBezTo>
                    <a:pt x="45" y="92"/>
                    <a:pt x="50" y="93"/>
                    <a:pt x="56" y="93"/>
                  </a:cubicBezTo>
                  <a:cubicBezTo>
                    <a:pt x="63" y="93"/>
                    <a:pt x="68" y="92"/>
                    <a:pt x="73" y="88"/>
                  </a:cubicBezTo>
                  <a:cubicBezTo>
                    <a:pt x="75" y="86"/>
                    <a:pt x="77" y="84"/>
                    <a:pt x="78" y="81"/>
                  </a:cubicBezTo>
                  <a:cubicBezTo>
                    <a:pt x="108" y="81"/>
                    <a:pt x="108" y="81"/>
                    <a:pt x="108" y="81"/>
                  </a:cubicBezTo>
                  <a:cubicBezTo>
                    <a:pt x="107" y="87"/>
                    <a:pt x="104" y="94"/>
                    <a:pt x="97" y="101"/>
                  </a:cubicBezTo>
                  <a:cubicBezTo>
                    <a:pt x="87" y="111"/>
                    <a:pt x="73" y="117"/>
                    <a:pt x="56" y="117"/>
                  </a:cubicBezTo>
                  <a:cubicBezTo>
                    <a:pt x="41" y="117"/>
                    <a:pt x="28" y="112"/>
                    <a:pt x="17" y="103"/>
                  </a:cubicBezTo>
                  <a:cubicBezTo>
                    <a:pt x="6" y="94"/>
                    <a:pt x="0" y="79"/>
                    <a:pt x="0" y="59"/>
                  </a:cubicBezTo>
                  <a:cubicBezTo>
                    <a:pt x="0" y="40"/>
                    <a:pt x="5" y="25"/>
                    <a:pt x="15" y="15"/>
                  </a:cubicBezTo>
                  <a:cubicBezTo>
                    <a:pt x="25" y="5"/>
                    <a:pt x="38" y="0"/>
                    <a:pt x="55" y="0"/>
                  </a:cubicBezTo>
                  <a:cubicBezTo>
                    <a:pt x="64" y="0"/>
                    <a:pt x="73" y="1"/>
                    <a:pt x="81" y="5"/>
                  </a:cubicBezTo>
                  <a:close/>
                  <a:moveTo>
                    <a:pt x="37" y="30"/>
                  </a:moveTo>
                  <a:cubicBezTo>
                    <a:pt x="33" y="34"/>
                    <a:pt x="31" y="40"/>
                    <a:pt x="30" y="47"/>
                  </a:cubicBezTo>
                  <a:cubicBezTo>
                    <a:pt x="79" y="47"/>
                    <a:pt x="79" y="47"/>
                    <a:pt x="79" y="47"/>
                  </a:cubicBezTo>
                  <a:cubicBezTo>
                    <a:pt x="79" y="39"/>
                    <a:pt x="76" y="33"/>
                    <a:pt x="72" y="29"/>
                  </a:cubicBezTo>
                  <a:cubicBezTo>
                    <a:pt x="67" y="25"/>
                    <a:pt x="61" y="23"/>
                    <a:pt x="55" y="23"/>
                  </a:cubicBezTo>
                  <a:cubicBezTo>
                    <a:pt x="47" y="23"/>
                    <a:pt x="42" y="25"/>
                    <a:pt x="37" y="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ctr"/>
              <a:endParaRPr lang="en-US" sz="3200" dirty="0"/>
            </a:p>
          </p:txBody>
        </p:sp>
        <p:sp>
          <p:nvSpPr>
            <p:cNvPr id="21" name="Rectangle 146">
              <a:extLst>
                <a:ext uri="{FF2B5EF4-FFF2-40B4-BE49-F238E27FC236}">
                  <a16:creationId xmlns:a16="http://schemas.microsoft.com/office/drawing/2014/main" id="{84FAC303-5E09-4BD8-8785-3D7417E21036}"/>
                </a:ext>
              </a:extLst>
            </p:cNvPr>
            <p:cNvSpPr>
              <a:spLocks noChangeArrowheads="1"/>
            </p:cNvSpPr>
            <p:nvPr/>
          </p:nvSpPr>
          <p:spPr bwMode="invGray">
            <a:xfrm>
              <a:off x="8411177" y="1845659"/>
              <a:ext cx="152401" cy="42606"/>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algn="ctr"/>
              <a:endParaRPr lang="en-US" sz="3200" dirty="0"/>
            </a:p>
          </p:txBody>
        </p:sp>
      </p:grpSp>
      <p:sp>
        <p:nvSpPr>
          <p:cNvPr id="22" name="Freeform 8">
            <a:extLst>
              <a:ext uri="{FF2B5EF4-FFF2-40B4-BE49-F238E27FC236}">
                <a16:creationId xmlns:a16="http://schemas.microsoft.com/office/drawing/2014/main" id="{5FCA64DD-F862-4B87-9593-F8FC05DEFA1E}"/>
              </a:ext>
            </a:extLst>
          </p:cNvPr>
          <p:cNvSpPr>
            <a:spLocks/>
          </p:cNvSpPr>
          <p:nvPr/>
        </p:nvSpPr>
        <p:spPr bwMode="auto">
          <a:xfrm>
            <a:off x="11336502" y="8123681"/>
            <a:ext cx="323953" cy="409112"/>
          </a:xfrm>
          <a:custGeom>
            <a:avLst/>
            <a:gdLst>
              <a:gd name="T0" fmla="*/ 347 w 866"/>
              <a:gd name="T1" fmla="*/ 731 h 1094"/>
              <a:gd name="T2" fmla="*/ 182 w 866"/>
              <a:gd name="T3" fmla="*/ 1094 h 1094"/>
              <a:gd name="T4" fmla="*/ 265 w 866"/>
              <a:gd name="T5" fmla="*/ 526 h 1094"/>
              <a:gd name="T6" fmla="*/ 402 w 866"/>
              <a:gd name="T7" fmla="*/ 265 h 1094"/>
              <a:gd name="T8" fmla="*/ 463 w 866"/>
              <a:gd name="T9" fmla="*/ 690 h 1094"/>
              <a:gd name="T10" fmla="*/ 628 w 866"/>
              <a:gd name="T11" fmla="*/ 197 h 1094"/>
              <a:gd name="T12" fmla="*/ 128 w 866"/>
              <a:gd name="T13" fmla="*/ 464 h 1094"/>
              <a:gd name="T14" fmla="*/ 155 w 866"/>
              <a:gd name="T15" fmla="*/ 642 h 1094"/>
              <a:gd name="T16" fmla="*/ 4 w 866"/>
              <a:gd name="T17" fmla="*/ 395 h 1094"/>
              <a:gd name="T18" fmla="*/ 367 w 866"/>
              <a:gd name="T19" fmla="*/ 26 h 1094"/>
              <a:gd name="T20" fmla="*/ 833 w 866"/>
              <a:gd name="T21" fmla="*/ 320 h 1094"/>
              <a:gd name="T22" fmla="*/ 491 w 866"/>
              <a:gd name="T23" fmla="*/ 800 h 1094"/>
              <a:gd name="T24" fmla="*/ 347 w 866"/>
              <a:gd name="T25" fmla="*/ 731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6" h="1094">
                <a:moveTo>
                  <a:pt x="347" y="731"/>
                </a:moveTo>
                <a:cubicBezTo>
                  <a:pt x="319" y="879"/>
                  <a:pt x="284" y="1020"/>
                  <a:pt x="182" y="1094"/>
                </a:cubicBezTo>
                <a:cubicBezTo>
                  <a:pt x="151" y="871"/>
                  <a:pt x="229" y="703"/>
                  <a:pt x="265" y="526"/>
                </a:cubicBezTo>
                <a:cubicBezTo>
                  <a:pt x="203" y="422"/>
                  <a:pt x="272" y="214"/>
                  <a:pt x="402" y="265"/>
                </a:cubicBezTo>
                <a:cubicBezTo>
                  <a:pt x="561" y="328"/>
                  <a:pt x="264" y="650"/>
                  <a:pt x="463" y="690"/>
                </a:cubicBezTo>
                <a:cubicBezTo>
                  <a:pt x="672" y="732"/>
                  <a:pt x="757" y="328"/>
                  <a:pt x="628" y="197"/>
                </a:cubicBezTo>
                <a:cubicBezTo>
                  <a:pt x="441" y="7"/>
                  <a:pt x="84" y="192"/>
                  <a:pt x="128" y="464"/>
                </a:cubicBezTo>
                <a:cubicBezTo>
                  <a:pt x="138" y="530"/>
                  <a:pt x="207" y="550"/>
                  <a:pt x="155" y="642"/>
                </a:cubicBezTo>
                <a:cubicBezTo>
                  <a:pt x="35" y="616"/>
                  <a:pt x="0" y="521"/>
                  <a:pt x="4" y="395"/>
                </a:cubicBezTo>
                <a:cubicBezTo>
                  <a:pt x="12" y="190"/>
                  <a:pt x="189" y="46"/>
                  <a:pt x="367" y="26"/>
                </a:cubicBezTo>
                <a:cubicBezTo>
                  <a:pt x="593" y="0"/>
                  <a:pt x="804" y="108"/>
                  <a:pt x="833" y="320"/>
                </a:cubicBezTo>
                <a:cubicBezTo>
                  <a:pt x="866" y="559"/>
                  <a:pt x="731" y="818"/>
                  <a:pt x="491" y="800"/>
                </a:cubicBezTo>
                <a:cubicBezTo>
                  <a:pt x="425" y="795"/>
                  <a:pt x="398" y="762"/>
                  <a:pt x="347" y="73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algn="ctr"/>
            <a:endParaRPr lang="en-US" sz="3200" dirty="0"/>
          </a:p>
        </p:txBody>
      </p:sp>
      <p:grpSp>
        <p:nvGrpSpPr>
          <p:cNvPr id="23" name="Group 22">
            <a:extLst>
              <a:ext uri="{FF2B5EF4-FFF2-40B4-BE49-F238E27FC236}">
                <a16:creationId xmlns:a16="http://schemas.microsoft.com/office/drawing/2014/main" id="{8E352B87-AC3F-4BC3-91C6-50FFEC4CFCAF}"/>
              </a:ext>
            </a:extLst>
          </p:cNvPr>
          <p:cNvGrpSpPr/>
          <p:nvPr/>
        </p:nvGrpSpPr>
        <p:grpSpPr>
          <a:xfrm>
            <a:off x="7533219" y="8133150"/>
            <a:ext cx="325338" cy="390178"/>
            <a:chOff x="8071963" y="3061130"/>
            <a:chExt cx="476865" cy="571910"/>
          </a:xfrm>
        </p:grpSpPr>
        <p:sp>
          <p:nvSpPr>
            <p:cNvPr id="24" name="Freeform 88">
              <a:extLst>
                <a:ext uri="{FF2B5EF4-FFF2-40B4-BE49-F238E27FC236}">
                  <a16:creationId xmlns:a16="http://schemas.microsoft.com/office/drawing/2014/main" id="{A958B3D4-B1FD-49CF-B1E5-B85FDBC485F5}"/>
                </a:ext>
              </a:extLst>
            </p:cNvPr>
            <p:cNvSpPr>
              <a:spLocks/>
            </p:cNvSpPr>
            <p:nvPr/>
          </p:nvSpPr>
          <p:spPr bwMode="invGray">
            <a:xfrm>
              <a:off x="8145706" y="3061130"/>
              <a:ext cx="109794" cy="211394"/>
            </a:xfrm>
            <a:custGeom>
              <a:avLst/>
              <a:gdLst>
                <a:gd name="T0" fmla="*/ 47 w 67"/>
                <a:gd name="T1" fmla="*/ 0 h 129"/>
                <a:gd name="T2" fmla="*/ 34 w 67"/>
                <a:gd name="T3" fmla="*/ 51 h 129"/>
                <a:gd name="T4" fmla="*/ 32 w 67"/>
                <a:gd name="T5" fmla="*/ 51 h 129"/>
                <a:gd name="T6" fmla="*/ 19 w 67"/>
                <a:gd name="T7" fmla="*/ 0 h 129"/>
                <a:gd name="T8" fmla="*/ 0 w 67"/>
                <a:gd name="T9" fmla="*/ 0 h 129"/>
                <a:gd name="T10" fmla="*/ 23 w 67"/>
                <a:gd name="T11" fmla="*/ 78 h 129"/>
                <a:gd name="T12" fmla="*/ 23 w 67"/>
                <a:gd name="T13" fmla="*/ 129 h 129"/>
                <a:gd name="T14" fmla="*/ 44 w 67"/>
                <a:gd name="T15" fmla="*/ 129 h 129"/>
                <a:gd name="T16" fmla="*/ 44 w 67"/>
                <a:gd name="T17" fmla="*/ 76 h 129"/>
                <a:gd name="T18" fmla="*/ 67 w 67"/>
                <a:gd name="T19" fmla="*/ 0 h 129"/>
                <a:gd name="T20" fmla="*/ 47 w 67"/>
                <a:gd name="T2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129">
                  <a:moveTo>
                    <a:pt x="47" y="0"/>
                  </a:moveTo>
                  <a:lnTo>
                    <a:pt x="34" y="51"/>
                  </a:lnTo>
                  <a:lnTo>
                    <a:pt x="32" y="51"/>
                  </a:lnTo>
                  <a:lnTo>
                    <a:pt x="19" y="0"/>
                  </a:lnTo>
                  <a:lnTo>
                    <a:pt x="0" y="0"/>
                  </a:lnTo>
                  <a:lnTo>
                    <a:pt x="23" y="78"/>
                  </a:lnTo>
                  <a:lnTo>
                    <a:pt x="23" y="129"/>
                  </a:lnTo>
                  <a:lnTo>
                    <a:pt x="44" y="129"/>
                  </a:lnTo>
                  <a:lnTo>
                    <a:pt x="44" y="76"/>
                  </a:lnTo>
                  <a:lnTo>
                    <a:pt x="67" y="0"/>
                  </a:lnTo>
                  <a:lnTo>
                    <a:pt x="47"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25" name="Freeform 89">
              <a:extLst>
                <a:ext uri="{FF2B5EF4-FFF2-40B4-BE49-F238E27FC236}">
                  <a16:creationId xmlns:a16="http://schemas.microsoft.com/office/drawing/2014/main" id="{43E76D7B-F95B-4361-8E4F-721DF3900351}"/>
                </a:ext>
              </a:extLst>
            </p:cNvPr>
            <p:cNvSpPr>
              <a:spLocks noEditPoints="1"/>
            </p:cNvSpPr>
            <p:nvPr/>
          </p:nvSpPr>
          <p:spPr bwMode="invGray">
            <a:xfrm>
              <a:off x="8252221" y="3113568"/>
              <a:ext cx="85213" cy="163871"/>
            </a:xfrm>
            <a:custGeom>
              <a:avLst/>
              <a:gdLst>
                <a:gd name="T0" fmla="*/ 14 w 36"/>
                <a:gd name="T1" fmla="*/ 56 h 69"/>
                <a:gd name="T2" fmla="*/ 13 w 36"/>
                <a:gd name="T3" fmla="*/ 52 h 69"/>
                <a:gd name="T4" fmla="*/ 13 w 36"/>
                <a:gd name="T5" fmla="*/ 16 h 69"/>
                <a:gd name="T6" fmla="*/ 14 w 36"/>
                <a:gd name="T7" fmla="*/ 12 h 69"/>
                <a:gd name="T8" fmla="*/ 18 w 36"/>
                <a:gd name="T9" fmla="*/ 11 h 69"/>
                <a:gd name="T10" fmla="*/ 22 w 36"/>
                <a:gd name="T11" fmla="*/ 12 h 69"/>
                <a:gd name="T12" fmla="*/ 23 w 36"/>
                <a:gd name="T13" fmla="*/ 16 h 69"/>
                <a:gd name="T14" fmla="*/ 23 w 36"/>
                <a:gd name="T15" fmla="*/ 52 h 69"/>
                <a:gd name="T16" fmla="*/ 22 w 36"/>
                <a:gd name="T17" fmla="*/ 56 h 69"/>
                <a:gd name="T18" fmla="*/ 18 w 36"/>
                <a:gd name="T19" fmla="*/ 57 h 69"/>
                <a:gd name="T20" fmla="*/ 14 w 36"/>
                <a:gd name="T21" fmla="*/ 56 h 69"/>
                <a:gd name="T22" fmla="*/ 5 w 36"/>
                <a:gd name="T23" fmla="*/ 4 h 69"/>
                <a:gd name="T24" fmla="*/ 0 w 36"/>
                <a:gd name="T25" fmla="*/ 16 h 69"/>
                <a:gd name="T26" fmla="*/ 0 w 36"/>
                <a:gd name="T27" fmla="*/ 50 h 69"/>
                <a:gd name="T28" fmla="*/ 5 w 36"/>
                <a:gd name="T29" fmla="*/ 64 h 69"/>
                <a:gd name="T30" fmla="*/ 18 w 36"/>
                <a:gd name="T31" fmla="*/ 69 h 69"/>
                <a:gd name="T32" fmla="*/ 31 w 36"/>
                <a:gd name="T33" fmla="*/ 64 h 69"/>
                <a:gd name="T34" fmla="*/ 36 w 36"/>
                <a:gd name="T35" fmla="*/ 51 h 69"/>
                <a:gd name="T36" fmla="*/ 36 w 36"/>
                <a:gd name="T37" fmla="*/ 17 h 69"/>
                <a:gd name="T38" fmla="*/ 31 w 36"/>
                <a:gd name="T39" fmla="*/ 4 h 69"/>
                <a:gd name="T40" fmla="*/ 18 w 36"/>
                <a:gd name="T41" fmla="*/ 0 h 69"/>
                <a:gd name="T42" fmla="*/ 5 w 36"/>
                <a:gd name="T43"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69">
                  <a:moveTo>
                    <a:pt x="14" y="56"/>
                  </a:moveTo>
                  <a:cubicBezTo>
                    <a:pt x="13" y="55"/>
                    <a:pt x="13" y="53"/>
                    <a:pt x="13" y="52"/>
                  </a:cubicBezTo>
                  <a:cubicBezTo>
                    <a:pt x="13" y="16"/>
                    <a:pt x="13" y="16"/>
                    <a:pt x="13" y="16"/>
                  </a:cubicBezTo>
                  <a:cubicBezTo>
                    <a:pt x="13" y="14"/>
                    <a:pt x="13" y="13"/>
                    <a:pt x="14" y="12"/>
                  </a:cubicBezTo>
                  <a:cubicBezTo>
                    <a:pt x="15" y="11"/>
                    <a:pt x="16" y="11"/>
                    <a:pt x="18" y="11"/>
                  </a:cubicBezTo>
                  <a:cubicBezTo>
                    <a:pt x="19" y="11"/>
                    <a:pt x="21" y="11"/>
                    <a:pt x="22" y="12"/>
                  </a:cubicBezTo>
                  <a:cubicBezTo>
                    <a:pt x="23" y="13"/>
                    <a:pt x="23" y="14"/>
                    <a:pt x="23" y="16"/>
                  </a:cubicBezTo>
                  <a:cubicBezTo>
                    <a:pt x="23" y="52"/>
                    <a:pt x="23" y="52"/>
                    <a:pt x="23" y="52"/>
                  </a:cubicBezTo>
                  <a:cubicBezTo>
                    <a:pt x="23" y="53"/>
                    <a:pt x="23" y="55"/>
                    <a:pt x="22" y="56"/>
                  </a:cubicBezTo>
                  <a:cubicBezTo>
                    <a:pt x="21" y="57"/>
                    <a:pt x="19" y="57"/>
                    <a:pt x="18" y="57"/>
                  </a:cubicBezTo>
                  <a:cubicBezTo>
                    <a:pt x="16" y="57"/>
                    <a:pt x="15" y="57"/>
                    <a:pt x="14" y="56"/>
                  </a:cubicBezTo>
                  <a:moveTo>
                    <a:pt x="5" y="4"/>
                  </a:moveTo>
                  <a:cubicBezTo>
                    <a:pt x="2" y="7"/>
                    <a:pt x="0" y="11"/>
                    <a:pt x="0" y="16"/>
                  </a:cubicBezTo>
                  <a:cubicBezTo>
                    <a:pt x="0" y="50"/>
                    <a:pt x="0" y="50"/>
                    <a:pt x="0" y="50"/>
                  </a:cubicBezTo>
                  <a:cubicBezTo>
                    <a:pt x="0" y="56"/>
                    <a:pt x="2" y="60"/>
                    <a:pt x="5" y="64"/>
                  </a:cubicBezTo>
                  <a:cubicBezTo>
                    <a:pt x="8" y="67"/>
                    <a:pt x="12" y="69"/>
                    <a:pt x="18" y="69"/>
                  </a:cubicBezTo>
                  <a:cubicBezTo>
                    <a:pt x="23" y="69"/>
                    <a:pt x="28" y="67"/>
                    <a:pt x="31" y="64"/>
                  </a:cubicBezTo>
                  <a:cubicBezTo>
                    <a:pt x="34" y="61"/>
                    <a:pt x="36" y="56"/>
                    <a:pt x="36" y="51"/>
                  </a:cubicBezTo>
                  <a:cubicBezTo>
                    <a:pt x="36" y="17"/>
                    <a:pt x="36" y="17"/>
                    <a:pt x="36" y="17"/>
                  </a:cubicBezTo>
                  <a:cubicBezTo>
                    <a:pt x="36" y="12"/>
                    <a:pt x="34" y="8"/>
                    <a:pt x="31" y="4"/>
                  </a:cubicBezTo>
                  <a:cubicBezTo>
                    <a:pt x="27" y="1"/>
                    <a:pt x="23" y="0"/>
                    <a:pt x="18" y="0"/>
                  </a:cubicBezTo>
                  <a:cubicBezTo>
                    <a:pt x="13" y="0"/>
                    <a:pt x="8" y="1"/>
                    <a:pt x="5" y="4"/>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26" name="Freeform 90">
              <a:extLst>
                <a:ext uri="{FF2B5EF4-FFF2-40B4-BE49-F238E27FC236}">
                  <a16:creationId xmlns:a16="http://schemas.microsoft.com/office/drawing/2014/main" id="{06B3ADA7-009A-497B-AA6B-99E51E485B1A}"/>
                </a:ext>
              </a:extLst>
            </p:cNvPr>
            <p:cNvSpPr>
              <a:spLocks/>
            </p:cNvSpPr>
            <p:nvPr/>
          </p:nvSpPr>
          <p:spPr bwMode="invGray">
            <a:xfrm>
              <a:off x="8362015" y="3116846"/>
              <a:ext cx="81935" cy="157316"/>
            </a:xfrm>
            <a:custGeom>
              <a:avLst/>
              <a:gdLst>
                <a:gd name="T0" fmla="*/ 23 w 35"/>
                <a:gd name="T1" fmla="*/ 0 h 67"/>
                <a:gd name="T2" fmla="*/ 23 w 35"/>
                <a:gd name="T3" fmla="*/ 50 h 67"/>
                <a:gd name="T4" fmla="*/ 19 w 35"/>
                <a:gd name="T5" fmla="*/ 54 h 67"/>
                <a:gd name="T6" fmla="*/ 15 w 35"/>
                <a:gd name="T7" fmla="*/ 55 h 67"/>
                <a:gd name="T8" fmla="*/ 13 w 35"/>
                <a:gd name="T9" fmla="*/ 54 h 67"/>
                <a:gd name="T10" fmla="*/ 12 w 35"/>
                <a:gd name="T11" fmla="*/ 51 h 67"/>
                <a:gd name="T12" fmla="*/ 12 w 35"/>
                <a:gd name="T13" fmla="*/ 0 h 67"/>
                <a:gd name="T14" fmla="*/ 0 w 35"/>
                <a:gd name="T15" fmla="*/ 0 h 67"/>
                <a:gd name="T16" fmla="*/ 0 w 35"/>
                <a:gd name="T17" fmla="*/ 55 h 67"/>
                <a:gd name="T18" fmla="*/ 2 w 35"/>
                <a:gd name="T19" fmla="*/ 64 h 67"/>
                <a:gd name="T20" fmla="*/ 8 w 35"/>
                <a:gd name="T21" fmla="*/ 67 h 67"/>
                <a:gd name="T22" fmla="*/ 15 w 35"/>
                <a:gd name="T23" fmla="*/ 65 h 67"/>
                <a:gd name="T24" fmla="*/ 23 w 35"/>
                <a:gd name="T25" fmla="*/ 59 h 67"/>
                <a:gd name="T26" fmla="*/ 23 w 35"/>
                <a:gd name="T27" fmla="*/ 66 h 67"/>
                <a:gd name="T28" fmla="*/ 35 w 35"/>
                <a:gd name="T29" fmla="*/ 66 h 67"/>
                <a:gd name="T30" fmla="*/ 35 w 35"/>
                <a:gd name="T31" fmla="*/ 0 h 67"/>
                <a:gd name="T32" fmla="*/ 23 w 35"/>
                <a:gd name="T3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67">
                  <a:moveTo>
                    <a:pt x="23" y="0"/>
                  </a:moveTo>
                  <a:cubicBezTo>
                    <a:pt x="23" y="50"/>
                    <a:pt x="23" y="50"/>
                    <a:pt x="23" y="50"/>
                  </a:cubicBezTo>
                  <a:cubicBezTo>
                    <a:pt x="21" y="52"/>
                    <a:pt x="20" y="53"/>
                    <a:pt x="19" y="54"/>
                  </a:cubicBezTo>
                  <a:cubicBezTo>
                    <a:pt x="17" y="55"/>
                    <a:pt x="16" y="55"/>
                    <a:pt x="15" y="55"/>
                  </a:cubicBezTo>
                  <a:cubicBezTo>
                    <a:pt x="14" y="55"/>
                    <a:pt x="13" y="55"/>
                    <a:pt x="13" y="54"/>
                  </a:cubicBezTo>
                  <a:cubicBezTo>
                    <a:pt x="12" y="53"/>
                    <a:pt x="12" y="52"/>
                    <a:pt x="12" y="51"/>
                  </a:cubicBezTo>
                  <a:cubicBezTo>
                    <a:pt x="12" y="0"/>
                    <a:pt x="12" y="0"/>
                    <a:pt x="12" y="0"/>
                  </a:cubicBezTo>
                  <a:cubicBezTo>
                    <a:pt x="0" y="0"/>
                    <a:pt x="0" y="0"/>
                    <a:pt x="0" y="0"/>
                  </a:cubicBezTo>
                  <a:cubicBezTo>
                    <a:pt x="0" y="55"/>
                    <a:pt x="0" y="55"/>
                    <a:pt x="0" y="55"/>
                  </a:cubicBezTo>
                  <a:cubicBezTo>
                    <a:pt x="0" y="59"/>
                    <a:pt x="1" y="62"/>
                    <a:pt x="2" y="64"/>
                  </a:cubicBezTo>
                  <a:cubicBezTo>
                    <a:pt x="3" y="66"/>
                    <a:pt x="6" y="67"/>
                    <a:pt x="8" y="67"/>
                  </a:cubicBezTo>
                  <a:cubicBezTo>
                    <a:pt x="11" y="67"/>
                    <a:pt x="13" y="66"/>
                    <a:pt x="15" y="65"/>
                  </a:cubicBezTo>
                  <a:cubicBezTo>
                    <a:pt x="18" y="63"/>
                    <a:pt x="20" y="61"/>
                    <a:pt x="23" y="59"/>
                  </a:cubicBezTo>
                  <a:cubicBezTo>
                    <a:pt x="23" y="66"/>
                    <a:pt x="23" y="66"/>
                    <a:pt x="23" y="66"/>
                  </a:cubicBezTo>
                  <a:cubicBezTo>
                    <a:pt x="35" y="66"/>
                    <a:pt x="35" y="66"/>
                    <a:pt x="35" y="66"/>
                  </a:cubicBezTo>
                  <a:cubicBezTo>
                    <a:pt x="35" y="0"/>
                    <a:pt x="35" y="0"/>
                    <a:pt x="35" y="0"/>
                  </a:cubicBezTo>
                  <a:lnTo>
                    <a:pt x="23"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27" name="Freeform 91">
              <a:extLst>
                <a:ext uri="{FF2B5EF4-FFF2-40B4-BE49-F238E27FC236}">
                  <a16:creationId xmlns:a16="http://schemas.microsoft.com/office/drawing/2014/main" id="{6BCFDE51-798D-4990-A87A-F7DD5034C23D}"/>
                </a:ext>
              </a:extLst>
            </p:cNvPr>
            <p:cNvSpPr>
              <a:spLocks/>
            </p:cNvSpPr>
            <p:nvPr/>
          </p:nvSpPr>
          <p:spPr bwMode="invGray">
            <a:xfrm>
              <a:off x="8350544" y="3442949"/>
              <a:ext cx="22942" cy="108155"/>
            </a:xfrm>
            <a:custGeom>
              <a:avLst/>
              <a:gdLst>
                <a:gd name="T0" fmla="*/ 5 w 10"/>
                <a:gd name="T1" fmla="*/ 0 h 46"/>
                <a:gd name="T2" fmla="*/ 2 w 10"/>
                <a:gd name="T3" fmla="*/ 0 h 46"/>
                <a:gd name="T4" fmla="*/ 0 w 10"/>
                <a:gd name="T5" fmla="*/ 2 h 46"/>
                <a:gd name="T6" fmla="*/ 0 w 10"/>
                <a:gd name="T7" fmla="*/ 43 h 46"/>
                <a:gd name="T8" fmla="*/ 2 w 10"/>
                <a:gd name="T9" fmla="*/ 46 h 46"/>
                <a:gd name="T10" fmla="*/ 5 w 10"/>
                <a:gd name="T11" fmla="*/ 46 h 46"/>
                <a:gd name="T12" fmla="*/ 9 w 10"/>
                <a:gd name="T13" fmla="*/ 45 h 46"/>
                <a:gd name="T14" fmla="*/ 10 w 10"/>
                <a:gd name="T15" fmla="*/ 40 h 46"/>
                <a:gd name="T16" fmla="*/ 10 w 10"/>
                <a:gd name="T17" fmla="*/ 7 h 46"/>
                <a:gd name="T18" fmla="*/ 8 w 10"/>
                <a:gd name="T19" fmla="*/ 1 h 46"/>
                <a:gd name="T20" fmla="*/ 5 w 10"/>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46">
                  <a:moveTo>
                    <a:pt x="5" y="0"/>
                  </a:moveTo>
                  <a:cubicBezTo>
                    <a:pt x="4" y="0"/>
                    <a:pt x="3" y="0"/>
                    <a:pt x="2" y="0"/>
                  </a:cubicBezTo>
                  <a:cubicBezTo>
                    <a:pt x="1" y="1"/>
                    <a:pt x="0" y="1"/>
                    <a:pt x="0" y="2"/>
                  </a:cubicBezTo>
                  <a:cubicBezTo>
                    <a:pt x="0" y="43"/>
                    <a:pt x="0" y="43"/>
                    <a:pt x="0" y="43"/>
                  </a:cubicBezTo>
                  <a:cubicBezTo>
                    <a:pt x="1" y="44"/>
                    <a:pt x="1" y="45"/>
                    <a:pt x="2" y="46"/>
                  </a:cubicBezTo>
                  <a:cubicBezTo>
                    <a:pt x="3" y="46"/>
                    <a:pt x="4" y="46"/>
                    <a:pt x="5" y="46"/>
                  </a:cubicBezTo>
                  <a:cubicBezTo>
                    <a:pt x="7" y="46"/>
                    <a:pt x="8" y="46"/>
                    <a:pt x="9" y="45"/>
                  </a:cubicBezTo>
                  <a:cubicBezTo>
                    <a:pt x="9" y="44"/>
                    <a:pt x="10" y="43"/>
                    <a:pt x="10" y="40"/>
                  </a:cubicBezTo>
                  <a:cubicBezTo>
                    <a:pt x="10" y="7"/>
                    <a:pt x="10" y="7"/>
                    <a:pt x="10" y="7"/>
                  </a:cubicBezTo>
                  <a:cubicBezTo>
                    <a:pt x="10" y="4"/>
                    <a:pt x="9" y="3"/>
                    <a:pt x="8" y="1"/>
                  </a:cubicBezTo>
                  <a:cubicBezTo>
                    <a:pt x="8" y="0"/>
                    <a:pt x="6" y="0"/>
                    <a:pt x="5"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28" name="Freeform 92">
              <a:extLst>
                <a:ext uri="{FF2B5EF4-FFF2-40B4-BE49-F238E27FC236}">
                  <a16:creationId xmlns:a16="http://schemas.microsoft.com/office/drawing/2014/main" id="{17435B72-AADD-46FB-B2C4-4F09EAC3ED5A}"/>
                </a:ext>
              </a:extLst>
            </p:cNvPr>
            <p:cNvSpPr>
              <a:spLocks/>
            </p:cNvSpPr>
            <p:nvPr/>
          </p:nvSpPr>
          <p:spPr bwMode="invGray">
            <a:xfrm>
              <a:off x="8453783" y="3442949"/>
              <a:ext cx="26219" cy="32774"/>
            </a:xfrm>
            <a:custGeom>
              <a:avLst/>
              <a:gdLst>
                <a:gd name="T0" fmla="*/ 6 w 11"/>
                <a:gd name="T1" fmla="*/ 0 h 14"/>
                <a:gd name="T2" fmla="*/ 1 w 11"/>
                <a:gd name="T3" fmla="*/ 2 h 14"/>
                <a:gd name="T4" fmla="*/ 0 w 11"/>
                <a:gd name="T5" fmla="*/ 8 h 14"/>
                <a:gd name="T6" fmla="*/ 0 w 11"/>
                <a:gd name="T7" fmla="*/ 14 h 14"/>
                <a:gd name="T8" fmla="*/ 11 w 11"/>
                <a:gd name="T9" fmla="*/ 14 h 14"/>
                <a:gd name="T10" fmla="*/ 11 w 11"/>
                <a:gd name="T11" fmla="*/ 8 h 14"/>
                <a:gd name="T12" fmla="*/ 10 w 11"/>
                <a:gd name="T13" fmla="*/ 2 h 14"/>
                <a:gd name="T14" fmla="*/ 6 w 11"/>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6" y="0"/>
                  </a:moveTo>
                  <a:cubicBezTo>
                    <a:pt x="4" y="0"/>
                    <a:pt x="2" y="1"/>
                    <a:pt x="1" y="2"/>
                  </a:cubicBezTo>
                  <a:cubicBezTo>
                    <a:pt x="1" y="3"/>
                    <a:pt x="0" y="5"/>
                    <a:pt x="0" y="8"/>
                  </a:cubicBezTo>
                  <a:cubicBezTo>
                    <a:pt x="0" y="14"/>
                    <a:pt x="0" y="14"/>
                    <a:pt x="0" y="14"/>
                  </a:cubicBezTo>
                  <a:cubicBezTo>
                    <a:pt x="11" y="14"/>
                    <a:pt x="11" y="14"/>
                    <a:pt x="11" y="14"/>
                  </a:cubicBezTo>
                  <a:cubicBezTo>
                    <a:pt x="11" y="8"/>
                    <a:pt x="11" y="8"/>
                    <a:pt x="11" y="8"/>
                  </a:cubicBezTo>
                  <a:cubicBezTo>
                    <a:pt x="11" y="5"/>
                    <a:pt x="10" y="3"/>
                    <a:pt x="10" y="2"/>
                  </a:cubicBezTo>
                  <a:cubicBezTo>
                    <a:pt x="9" y="1"/>
                    <a:pt x="7" y="0"/>
                    <a:pt x="6"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29" name="Freeform 93">
              <a:extLst>
                <a:ext uri="{FF2B5EF4-FFF2-40B4-BE49-F238E27FC236}">
                  <a16:creationId xmlns:a16="http://schemas.microsoft.com/office/drawing/2014/main" id="{D761C88B-C253-42A0-A0D9-15E88475F8E9}"/>
                </a:ext>
              </a:extLst>
            </p:cNvPr>
            <p:cNvSpPr>
              <a:spLocks noEditPoints="1"/>
            </p:cNvSpPr>
            <p:nvPr/>
          </p:nvSpPr>
          <p:spPr bwMode="invGray">
            <a:xfrm>
              <a:off x="8071963" y="3313491"/>
              <a:ext cx="476865" cy="319549"/>
            </a:xfrm>
            <a:custGeom>
              <a:avLst/>
              <a:gdLst>
                <a:gd name="T0" fmla="*/ 171 w 201"/>
                <a:gd name="T1" fmla="*/ 1 h 135"/>
                <a:gd name="T2" fmla="*/ 100 w 201"/>
                <a:gd name="T3" fmla="*/ 0 h 135"/>
                <a:gd name="T4" fmla="*/ 30 w 201"/>
                <a:gd name="T5" fmla="*/ 1 h 135"/>
                <a:gd name="T6" fmla="*/ 0 w 201"/>
                <a:gd name="T7" fmla="*/ 68 h 135"/>
                <a:gd name="T8" fmla="*/ 30 w 201"/>
                <a:gd name="T9" fmla="*/ 134 h 135"/>
                <a:gd name="T10" fmla="*/ 171 w 201"/>
                <a:gd name="T11" fmla="*/ 134 h 135"/>
                <a:gd name="T12" fmla="*/ 201 w 201"/>
                <a:gd name="T13" fmla="*/ 68 h 135"/>
                <a:gd name="T14" fmla="*/ 43 w 201"/>
                <a:gd name="T15" fmla="*/ 111 h 135"/>
                <a:gd name="T16" fmla="*/ 30 w 201"/>
                <a:gd name="T17" fmla="*/ 35 h 135"/>
                <a:gd name="T18" fmla="*/ 15 w 201"/>
                <a:gd name="T19" fmla="*/ 22 h 135"/>
                <a:gd name="T20" fmla="*/ 58 w 201"/>
                <a:gd name="T21" fmla="*/ 35 h 135"/>
                <a:gd name="T22" fmla="*/ 43 w 201"/>
                <a:gd name="T23" fmla="*/ 111 h 135"/>
                <a:gd name="T24" fmla="*/ 80 w 201"/>
                <a:gd name="T25" fmla="*/ 111 h 135"/>
                <a:gd name="T26" fmla="*/ 73 w 201"/>
                <a:gd name="T27" fmla="*/ 110 h 135"/>
                <a:gd name="T28" fmla="*/ 60 w 201"/>
                <a:gd name="T29" fmla="*/ 109 h 135"/>
                <a:gd name="T30" fmla="*/ 57 w 201"/>
                <a:gd name="T31" fmla="*/ 45 h 135"/>
                <a:gd name="T32" fmla="*/ 70 w 201"/>
                <a:gd name="T33" fmla="*/ 95 h 135"/>
                <a:gd name="T34" fmla="*/ 73 w 201"/>
                <a:gd name="T35" fmla="*/ 100 h 135"/>
                <a:gd name="T36" fmla="*/ 80 w 201"/>
                <a:gd name="T37" fmla="*/ 95 h 135"/>
                <a:gd name="T38" fmla="*/ 92 w 201"/>
                <a:gd name="T39" fmla="*/ 45 h 135"/>
                <a:gd name="T40" fmla="*/ 139 w 201"/>
                <a:gd name="T41" fmla="*/ 97 h 135"/>
                <a:gd name="T42" fmla="*/ 128 w 201"/>
                <a:gd name="T43" fmla="*/ 112 h 135"/>
                <a:gd name="T44" fmla="*/ 117 w 201"/>
                <a:gd name="T45" fmla="*/ 106 h 135"/>
                <a:gd name="T46" fmla="*/ 104 w 201"/>
                <a:gd name="T47" fmla="*/ 111 h 135"/>
                <a:gd name="T48" fmla="*/ 117 w 201"/>
                <a:gd name="T49" fmla="*/ 22 h 135"/>
                <a:gd name="T50" fmla="*/ 122 w 201"/>
                <a:gd name="T51" fmla="*/ 46 h 135"/>
                <a:gd name="T52" fmla="*/ 136 w 201"/>
                <a:gd name="T53" fmla="*/ 48 h 135"/>
                <a:gd name="T54" fmla="*/ 139 w 201"/>
                <a:gd name="T55" fmla="*/ 97 h 135"/>
                <a:gd name="T56" fmla="*/ 161 w 201"/>
                <a:gd name="T57" fmla="*/ 79 h 135"/>
                <a:gd name="T58" fmla="*/ 162 w 201"/>
                <a:gd name="T59" fmla="*/ 99 h 135"/>
                <a:gd name="T60" fmla="*/ 171 w 201"/>
                <a:gd name="T61" fmla="*/ 99 h 135"/>
                <a:gd name="T62" fmla="*/ 172 w 201"/>
                <a:gd name="T63" fmla="*/ 87 h 135"/>
                <a:gd name="T64" fmla="*/ 184 w 201"/>
                <a:gd name="T65" fmla="*/ 92 h 135"/>
                <a:gd name="T66" fmla="*/ 166 w 201"/>
                <a:gd name="T67" fmla="*/ 113 h 135"/>
                <a:gd name="T68" fmla="*/ 149 w 201"/>
                <a:gd name="T69" fmla="*/ 92 h 135"/>
                <a:gd name="T70" fmla="*/ 154 w 201"/>
                <a:gd name="T71" fmla="*/ 49 h 135"/>
                <a:gd name="T72" fmla="*/ 180 w 201"/>
                <a:gd name="T73" fmla="*/ 48 h 135"/>
                <a:gd name="T74" fmla="*/ 184 w 201"/>
                <a:gd name="T75" fmla="*/ 7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1" h="135">
                  <a:moveTo>
                    <a:pt x="200" y="30"/>
                  </a:moveTo>
                  <a:cubicBezTo>
                    <a:pt x="200" y="14"/>
                    <a:pt x="187" y="1"/>
                    <a:pt x="171" y="1"/>
                  </a:cubicBezTo>
                  <a:cubicBezTo>
                    <a:pt x="149" y="0"/>
                    <a:pt x="127" y="0"/>
                    <a:pt x="104" y="0"/>
                  </a:cubicBezTo>
                  <a:cubicBezTo>
                    <a:pt x="103" y="0"/>
                    <a:pt x="102" y="0"/>
                    <a:pt x="100" y="0"/>
                  </a:cubicBezTo>
                  <a:cubicBezTo>
                    <a:pt x="99" y="0"/>
                    <a:pt x="98" y="0"/>
                    <a:pt x="97" y="0"/>
                  </a:cubicBezTo>
                  <a:cubicBezTo>
                    <a:pt x="74" y="0"/>
                    <a:pt x="52" y="0"/>
                    <a:pt x="30" y="1"/>
                  </a:cubicBezTo>
                  <a:cubicBezTo>
                    <a:pt x="14" y="1"/>
                    <a:pt x="1" y="14"/>
                    <a:pt x="1" y="30"/>
                  </a:cubicBezTo>
                  <a:cubicBezTo>
                    <a:pt x="0" y="42"/>
                    <a:pt x="0" y="55"/>
                    <a:pt x="0" y="68"/>
                  </a:cubicBezTo>
                  <a:cubicBezTo>
                    <a:pt x="0" y="80"/>
                    <a:pt x="0" y="93"/>
                    <a:pt x="1" y="105"/>
                  </a:cubicBezTo>
                  <a:cubicBezTo>
                    <a:pt x="1" y="121"/>
                    <a:pt x="14" y="134"/>
                    <a:pt x="30" y="134"/>
                  </a:cubicBezTo>
                  <a:cubicBezTo>
                    <a:pt x="53" y="135"/>
                    <a:pt x="77" y="135"/>
                    <a:pt x="100" y="135"/>
                  </a:cubicBezTo>
                  <a:cubicBezTo>
                    <a:pt x="124" y="135"/>
                    <a:pt x="148" y="135"/>
                    <a:pt x="171" y="134"/>
                  </a:cubicBezTo>
                  <a:cubicBezTo>
                    <a:pt x="187" y="134"/>
                    <a:pt x="200" y="121"/>
                    <a:pt x="200" y="105"/>
                  </a:cubicBezTo>
                  <a:cubicBezTo>
                    <a:pt x="201" y="93"/>
                    <a:pt x="201" y="80"/>
                    <a:pt x="201" y="68"/>
                  </a:cubicBezTo>
                  <a:cubicBezTo>
                    <a:pt x="201" y="55"/>
                    <a:pt x="201" y="42"/>
                    <a:pt x="200" y="30"/>
                  </a:cubicBezTo>
                  <a:close/>
                  <a:moveTo>
                    <a:pt x="43" y="111"/>
                  </a:moveTo>
                  <a:cubicBezTo>
                    <a:pt x="30" y="111"/>
                    <a:pt x="30" y="111"/>
                    <a:pt x="30" y="111"/>
                  </a:cubicBezTo>
                  <a:cubicBezTo>
                    <a:pt x="30" y="35"/>
                    <a:pt x="30" y="35"/>
                    <a:pt x="30" y="35"/>
                  </a:cubicBezTo>
                  <a:cubicBezTo>
                    <a:pt x="15" y="35"/>
                    <a:pt x="15" y="35"/>
                    <a:pt x="15" y="35"/>
                  </a:cubicBezTo>
                  <a:cubicBezTo>
                    <a:pt x="15" y="22"/>
                    <a:pt x="15" y="22"/>
                    <a:pt x="15" y="22"/>
                  </a:cubicBezTo>
                  <a:cubicBezTo>
                    <a:pt x="58" y="22"/>
                    <a:pt x="58" y="22"/>
                    <a:pt x="58" y="22"/>
                  </a:cubicBezTo>
                  <a:cubicBezTo>
                    <a:pt x="58" y="35"/>
                    <a:pt x="58" y="35"/>
                    <a:pt x="58" y="35"/>
                  </a:cubicBezTo>
                  <a:cubicBezTo>
                    <a:pt x="43" y="35"/>
                    <a:pt x="43" y="35"/>
                    <a:pt x="43" y="35"/>
                  </a:cubicBezTo>
                  <a:lnTo>
                    <a:pt x="43" y="111"/>
                  </a:lnTo>
                  <a:close/>
                  <a:moveTo>
                    <a:pt x="92" y="111"/>
                  </a:moveTo>
                  <a:cubicBezTo>
                    <a:pt x="80" y="111"/>
                    <a:pt x="80" y="111"/>
                    <a:pt x="80" y="111"/>
                  </a:cubicBezTo>
                  <a:cubicBezTo>
                    <a:pt x="80" y="104"/>
                    <a:pt x="80" y="104"/>
                    <a:pt x="80" y="104"/>
                  </a:cubicBezTo>
                  <a:cubicBezTo>
                    <a:pt x="78" y="106"/>
                    <a:pt x="75" y="108"/>
                    <a:pt x="73" y="110"/>
                  </a:cubicBezTo>
                  <a:cubicBezTo>
                    <a:pt x="71" y="111"/>
                    <a:pt x="68" y="112"/>
                    <a:pt x="66" y="112"/>
                  </a:cubicBezTo>
                  <a:cubicBezTo>
                    <a:pt x="63" y="112"/>
                    <a:pt x="61" y="111"/>
                    <a:pt x="60" y="109"/>
                  </a:cubicBezTo>
                  <a:cubicBezTo>
                    <a:pt x="58" y="107"/>
                    <a:pt x="57" y="104"/>
                    <a:pt x="57" y="100"/>
                  </a:cubicBezTo>
                  <a:cubicBezTo>
                    <a:pt x="57" y="45"/>
                    <a:pt x="57" y="45"/>
                    <a:pt x="57" y="45"/>
                  </a:cubicBezTo>
                  <a:cubicBezTo>
                    <a:pt x="70" y="45"/>
                    <a:pt x="70" y="45"/>
                    <a:pt x="70" y="45"/>
                  </a:cubicBezTo>
                  <a:cubicBezTo>
                    <a:pt x="70" y="95"/>
                    <a:pt x="70" y="95"/>
                    <a:pt x="70" y="95"/>
                  </a:cubicBezTo>
                  <a:cubicBezTo>
                    <a:pt x="70" y="97"/>
                    <a:pt x="70" y="98"/>
                    <a:pt x="70" y="99"/>
                  </a:cubicBezTo>
                  <a:cubicBezTo>
                    <a:pt x="71" y="100"/>
                    <a:pt x="72" y="100"/>
                    <a:pt x="73" y="100"/>
                  </a:cubicBezTo>
                  <a:cubicBezTo>
                    <a:pt x="74" y="100"/>
                    <a:pt x="75" y="99"/>
                    <a:pt x="76" y="99"/>
                  </a:cubicBezTo>
                  <a:cubicBezTo>
                    <a:pt x="78" y="98"/>
                    <a:pt x="79" y="96"/>
                    <a:pt x="80" y="95"/>
                  </a:cubicBezTo>
                  <a:cubicBezTo>
                    <a:pt x="80" y="45"/>
                    <a:pt x="80" y="45"/>
                    <a:pt x="80" y="45"/>
                  </a:cubicBezTo>
                  <a:cubicBezTo>
                    <a:pt x="92" y="45"/>
                    <a:pt x="92" y="45"/>
                    <a:pt x="92" y="45"/>
                  </a:cubicBezTo>
                  <a:lnTo>
                    <a:pt x="92" y="111"/>
                  </a:lnTo>
                  <a:close/>
                  <a:moveTo>
                    <a:pt x="139" y="97"/>
                  </a:moveTo>
                  <a:cubicBezTo>
                    <a:pt x="139" y="102"/>
                    <a:pt x="138" y="105"/>
                    <a:pt x="136" y="108"/>
                  </a:cubicBezTo>
                  <a:cubicBezTo>
                    <a:pt x="135" y="110"/>
                    <a:pt x="132" y="112"/>
                    <a:pt x="128" y="112"/>
                  </a:cubicBezTo>
                  <a:cubicBezTo>
                    <a:pt x="126" y="112"/>
                    <a:pt x="124" y="111"/>
                    <a:pt x="122" y="110"/>
                  </a:cubicBezTo>
                  <a:cubicBezTo>
                    <a:pt x="120" y="109"/>
                    <a:pt x="118" y="108"/>
                    <a:pt x="117" y="106"/>
                  </a:cubicBezTo>
                  <a:cubicBezTo>
                    <a:pt x="117" y="111"/>
                    <a:pt x="117" y="111"/>
                    <a:pt x="117" y="111"/>
                  </a:cubicBezTo>
                  <a:cubicBezTo>
                    <a:pt x="104" y="111"/>
                    <a:pt x="104" y="111"/>
                    <a:pt x="104" y="111"/>
                  </a:cubicBezTo>
                  <a:cubicBezTo>
                    <a:pt x="104" y="22"/>
                    <a:pt x="104" y="22"/>
                    <a:pt x="104" y="22"/>
                  </a:cubicBezTo>
                  <a:cubicBezTo>
                    <a:pt x="117" y="22"/>
                    <a:pt x="117" y="22"/>
                    <a:pt x="117" y="22"/>
                  </a:cubicBezTo>
                  <a:cubicBezTo>
                    <a:pt x="117" y="50"/>
                    <a:pt x="117" y="50"/>
                    <a:pt x="117" y="50"/>
                  </a:cubicBezTo>
                  <a:cubicBezTo>
                    <a:pt x="118" y="48"/>
                    <a:pt x="120" y="47"/>
                    <a:pt x="122" y="46"/>
                  </a:cubicBezTo>
                  <a:cubicBezTo>
                    <a:pt x="124" y="45"/>
                    <a:pt x="125" y="44"/>
                    <a:pt x="127" y="44"/>
                  </a:cubicBezTo>
                  <a:cubicBezTo>
                    <a:pt x="131" y="44"/>
                    <a:pt x="134" y="46"/>
                    <a:pt x="136" y="48"/>
                  </a:cubicBezTo>
                  <a:cubicBezTo>
                    <a:pt x="138" y="51"/>
                    <a:pt x="139" y="55"/>
                    <a:pt x="139" y="61"/>
                  </a:cubicBezTo>
                  <a:lnTo>
                    <a:pt x="139" y="97"/>
                  </a:lnTo>
                  <a:close/>
                  <a:moveTo>
                    <a:pt x="184" y="79"/>
                  </a:moveTo>
                  <a:cubicBezTo>
                    <a:pt x="161" y="79"/>
                    <a:pt x="161" y="79"/>
                    <a:pt x="161" y="79"/>
                  </a:cubicBezTo>
                  <a:cubicBezTo>
                    <a:pt x="161" y="92"/>
                    <a:pt x="161" y="92"/>
                    <a:pt x="161" y="92"/>
                  </a:cubicBezTo>
                  <a:cubicBezTo>
                    <a:pt x="161" y="95"/>
                    <a:pt x="161" y="98"/>
                    <a:pt x="162" y="99"/>
                  </a:cubicBezTo>
                  <a:cubicBezTo>
                    <a:pt x="163" y="100"/>
                    <a:pt x="164" y="101"/>
                    <a:pt x="166" y="101"/>
                  </a:cubicBezTo>
                  <a:cubicBezTo>
                    <a:pt x="168" y="101"/>
                    <a:pt x="170" y="101"/>
                    <a:pt x="171" y="99"/>
                  </a:cubicBezTo>
                  <a:cubicBezTo>
                    <a:pt x="171" y="98"/>
                    <a:pt x="172" y="96"/>
                    <a:pt x="172" y="92"/>
                  </a:cubicBezTo>
                  <a:cubicBezTo>
                    <a:pt x="172" y="87"/>
                    <a:pt x="172" y="87"/>
                    <a:pt x="172" y="87"/>
                  </a:cubicBezTo>
                  <a:cubicBezTo>
                    <a:pt x="184" y="87"/>
                    <a:pt x="184" y="87"/>
                    <a:pt x="184" y="87"/>
                  </a:cubicBezTo>
                  <a:cubicBezTo>
                    <a:pt x="184" y="92"/>
                    <a:pt x="184" y="92"/>
                    <a:pt x="184" y="92"/>
                  </a:cubicBezTo>
                  <a:cubicBezTo>
                    <a:pt x="184" y="99"/>
                    <a:pt x="183" y="104"/>
                    <a:pt x="180" y="107"/>
                  </a:cubicBezTo>
                  <a:cubicBezTo>
                    <a:pt x="177" y="111"/>
                    <a:pt x="172" y="113"/>
                    <a:pt x="166" y="113"/>
                  </a:cubicBezTo>
                  <a:cubicBezTo>
                    <a:pt x="161" y="113"/>
                    <a:pt x="156" y="111"/>
                    <a:pt x="153" y="107"/>
                  </a:cubicBezTo>
                  <a:cubicBezTo>
                    <a:pt x="150" y="104"/>
                    <a:pt x="149" y="99"/>
                    <a:pt x="149" y="92"/>
                  </a:cubicBezTo>
                  <a:cubicBezTo>
                    <a:pt x="149" y="63"/>
                    <a:pt x="149" y="63"/>
                    <a:pt x="149" y="63"/>
                  </a:cubicBezTo>
                  <a:cubicBezTo>
                    <a:pt x="149" y="57"/>
                    <a:pt x="150" y="52"/>
                    <a:pt x="154" y="49"/>
                  </a:cubicBezTo>
                  <a:cubicBezTo>
                    <a:pt x="157" y="45"/>
                    <a:pt x="162" y="43"/>
                    <a:pt x="167" y="43"/>
                  </a:cubicBezTo>
                  <a:cubicBezTo>
                    <a:pt x="173" y="43"/>
                    <a:pt x="177" y="45"/>
                    <a:pt x="180" y="48"/>
                  </a:cubicBezTo>
                  <a:cubicBezTo>
                    <a:pt x="183" y="52"/>
                    <a:pt x="184" y="57"/>
                    <a:pt x="184" y="63"/>
                  </a:cubicBezTo>
                  <a:lnTo>
                    <a:pt x="184" y="7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sp>
        <p:nvSpPr>
          <p:cNvPr id="30" name="Freeform 200">
            <a:extLst>
              <a:ext uri="{FF2B5EF4-FFF2-40B4-BE49-F238E27FC236}">
                <a16:creationId xmlns:a16="http://schemas.microsoft.com/office/drawing/2014/main" id="{D3625FDE-8ECF-466B-B787-27F547F0C760}"/>
              </a:ext>
            </a:extLst>
          </p:cNvPr>
          <p:cNvSpPr>
            <a:spLocks/>
          </p:cNvSpPr>
          <p:nvPr/>
        </p:nvSpPr>
        <p:spPr bwMode="auto">
          <a:xfrm>
            <a:off x="9643051" y="8161064"/>
            <a:ext cx="385348" cy="334347"/>
          </a:xfrm>
          <a:custGeom>
            <a:avLst/>
            <a:gdLst>
              <a:gd name="T0" fmla="*/ 241 w 243"/>
              <a:gd name="T1" fmla="*/ 50 h 210"/>
              <a:gd name="T2" fmla="*/ 192 w 243"/>
              <a:gd name="T3" fmla="*/ 146 h 210"/>
              <a:gd name="T4" fmla="*/ 109 w 243"/>
              <a:gd name="T5" fmla="*/ 210 h 210"/>
              <a:gd name="T6" fmla="*/ 73 w 243"/>
              <a:gd name="T7" fmla="*/ 171 h 210"/>
              <a:gd name="T8" fmla="*/ 53 w 243"/>
              <a:gd name="T9" fmla="*/ 99 h 210"/>
              <a:gd name="T10" fmla="*/ 30 w 243"/>
              <a:gd name="T11" fmla="*/ 60 h 210"/>
              <a:gd name="T12" fmla="*/ 11 w 243"/>
              <a:gd name="T13" fmla="*/ 72 h 210"/>
              <a:gd name="T14" fmla="*/ 0 w 243"/>
              <a:gd name="T15" fmla="*/ 57 h 210"/>
              <a:gd name="T16" fmla="*/ 35 w 243"/>
              <a:gd name="T17" fmla="*/ 26 h 210"/>
              <a:gd name="T18" fmla="*/ 71 w 243"/>
              <a:gd name="T19" fmla="*/ 4 h 210"/>
              <a:gd name="T20" fmla="*/ 105 w 243"/>
              <a:gd name="T21" fmla="*/ 43 h 210"/>
              <a:gd name="T22" fmla="*/ 115 w 243"/>
              <a:gd name="T23" fmla="*/ 98 h 210"/>
              <a:gd name="T24" fmla="*/ 133 w 243"/>
              <a:gd name="T25" fmla="*/ 135 h 210"/>
              <a:gd name="T26" fmla="*/ 156 w 243"/>
              <a:gd name="T27" fmla="*/ 111 h 210"/>
              <a:gd name="T28" fmla="*/ 172 w 243"/>
              <a:gd name="T29" fmla="*/ 74 h 210"/>
              <a:gd name="T30" fmla="*/ 156 w 243"/>
              <a:gd name="T31" fmla="*/ 54 h 210"/>
              <a:gd name="T32" fmla="*/ 138 w 243"/>
              <a:gd name="T33" fmla="*/ 58 h 210"/>
              <a:gd name="T34" fmla="*/ 206 w 243"/>
              <a:gd name="T35" fmla="*/ 1 h 210"/>
              <a:gd name="T36" fmla="*/ 241 w 243"/>
              <a:gd name="T37" fmla="*/ 5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210">
                <a:moveTo>
                  <a:pt x="241" y="50"/>
                </a:moveTo>
                <a:cubicBezTo>
                  <a:pt x="240" y="73"/>
                  <a:pt x="224" y="105"/>
                  <a:pt x="192" y="146"/>
                </a:cubicBezTo>
                <a:cubicBezTo>
                  <a:pt x="159" y="188"/>
                  <a:pt x="131" y="210"/>
                  <a:pt x="109" y="210"/>
                </a:cubicBezTo>
                <a:cubicBezTo>
                  <a:pt x="95" y="210"/>
                  <a:pt x="83" y="197"/>
                  <a:pt x="73" y="171"/>
                </a:cubicBezTo>
                <a:cubicBezTo>
                  <a:pt x="66" y="147"/>
                  <a:pt x="60" y="123"/>
                  <a:pt x="53" y="99"/>
                </a:cubicBezTo>
                <a:cubicBezTo>
                  <a:pt x="46" y="73"/>
                  <a:pt x="39" y="60"/>
                  <a:pt x="30" y="60"/>
                </a:cubicBezTo>
                <a:cubicBezTo>
                  <a:pt x="28" y="60"/>
                  <a:pt x="22" y="64"/>
                  <a:pt x="11" y="72"/>
                </a:cubicBezTo>
                <a:cubicBezTo>
                  <a:pt x="0" y="57"/>
                  <a:pt x="0" y="57"/>
                  <a:pt x="0" y="57"/>
                </a:cubicBezTo>
                <a:cubicBezTo>
                  <a:pt x="12" y="47"/>
                  <a:pt x="24" y="36"/>
                  <a:pt x="35" y="26"/>
                </a:cubicBezTo>
                <a:cubicBezTo>
                  <a:pt x="51" y="12"/>
                  <a:pt x="63" y="5"/>
                  <a:pt x="71" y="4"/>
                </a:cubicBezTo>
                <a:cubicBezTo>
                  <a:pt x="90" y="2"/>
                  <a:pt x="101" y="15"/>
                  <a:pt x="105" y="43"/>
                </a:cubicBezTo>
                <a:cubicBezTo>
                  <a:pt x="110" y="72"/>
                  <a:pt x="113" y="91"/>
                  <a:pt x="115" y="98"/>
                </a:cubicBezTo>
                <a:cubicBezTo>
                  <a:pt x="121" y="122"/>
                  <a:pt x="127" y="135"/>
                  <a:pt x="133" y="135"/>
                </a:cubicBezTo>
                <a:cubicBezTo>
                  <a:pt x="138" y="135"/>
                  <a:pt x="146" y="127"/>
                  <a:pt x="156" y="111"/>
                </a:cubicBezTo>
                <a:cubicBezTo>
                  <a:pt x="166" y="95"/>
                  <a:pt x="171" y="83"/>
                  <a:pt x="172" y="74"/>
                </a:cubicBezTo>
                <a:cubicBezTo>
                  <a:pt x="173" y="61"/>
                  <a:pt x="168" y="54"/>
                  <a:pt x="156" y="54"/>
                </a:cubicBezTo>
                <a:cubicBezTo>
                  <a:pt x="150" y="54"/>
                  <a:pt x="144" y="55"/>
                  <a:pt x="138" y="58"/>
                </a:cubicBezTo>
                <a:cubicBezTo>
                  <a:pt x="150" y="19"/>
                  <a:pt x="173" y="0"/>
                  <a:pt x="206" y="1"/>
                </a:cubicBezTo>
                <a:cubicBezTo>
                  <a:pt x="231" y="2"/>
                  <a:pt x="243" y="18"/>
                  <a:pt x="241" y="5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nvGrpSpPr>
          <p:cNvPr id="31" name="Group 30">
            <a:extLst>
              <a:ext uri="{FF2B5EF4-FFF2-40B4-BE49-F238E27FC236}">
                <a16:creationId xmlns:a16="http://schemas.microsoft.com/office/drawing/2014/main" id="{21377B73-559C-4DC9-A8A7-7DD8F1E15925}"/>
              </a:ext>
            </a:extLst>
          </p:cNvPr>
          <p:cNvGrpSpPr/>
          <p:nvPr/>
        </p:nvGrpSpPr>
        <p:grpSpPr>
          <a:xfrm>
            <a:off x="4151607" y="8134637"/>
            <a:ext cx="437516" cy="387200"/>
            <a:chOff x="3537345" y="3113568"/>
            <a:chExt cx="655484" cy="580103"/>
          </a:xfrm>
        </p:grpSpPr>
        <p:sp>
          <p:nvSpPr>
            <p:cNvPr id="32" name="Freeform 206">
              <a:extLst>
                <a:ext uri="{FF2B5EF4-FFF2-40B4-BE49-F238E27FC236}">
                  <a16:creationId xmlns:a16="http://schemas.microsoft.com/office/drawing/2014/main" id="{08B3B6DF-1263-4134-8F63-B592A850C457}"/>
                </a:ext>
              </a:extLst>
            </p:cNvPr>
            <p:cNvSpPr>
              <a:spLocks noEditPoints="1"/>
            </p:cNvSpPr>
            <p:nvPr/>
          </p:nvSpPr>
          <p:spPr bwMode="invGray">
            <a:xfrm>
              <a:off x="3537345" y="3113568"/>
              <a:ext cx="355601" cy="580103"/>
            </a:xfrm>
            <a:custGeom>
              <a:avLst/>
              <a:gdLst>
                <a:gd name="T0" fmla="*/ 104 w 150"/>
                <a:gd name="T1" fmla="*/ 113 h 245"/>
                <a:gd name="T2" fmla="*/ 139 w 150"/>
                <a:gd name="T3" fmla="*/ 55 h 245"/>
                <a:gd name="T4" fmla="*/ 119 w 150"/>
                <a:gd name="T5" fmla="*/ 12 h 245"/>
                <a:gd name="T6" fmla="*/ 150 w 150"/>
                <a:gd name="T7" fmla="*/ 0 h 245"/>
                <a:gd name="T8" fmla="*/ 82 w 150"/>
                <a:gd name="T9" fmla="*/ 0 h 245"/>
                <a:gd name="T10" fmla="*/ 14 w 150"/>
                <a:gd name="T11" fmla="*/ 59 h 245"/>
                <a:gd name="T12" fmla="*/ 74 w 150"/>
                <a:gd name="T13" fmla="*/ 111 h 245"/>
                <a:gd name="T14" fmla="*/ 74 w 150"/>
                <a:gd name="T15" fmla="*/ 125 h 245"/>
                <a:gd name="T16" fmla="*/ 83 w 150"/>
                <a:gd name="T17" fmla="*/ 141 h 245"/>
                <a:gd name="T18" fmla="*/ 0 w 150"/>
                <a:gd name="T19" fmla="*/ 192 h 245"/>
                <a:gd name="T20" fmla="*/ 69 w 150"/>
                <a:gd name="T21" fmla="*/ 241 h 245"/>
                <a:gd name="T22" fmla="*/ 150 w 150"/>
                <a:gd name="T23" fmla="*/ 180 h 245"/>
                <a:gd name="T24" fmla="*/ 104 w 150"/>
                <a:gd name="T25" fmla="*/ 113 h 245"/>
                <a:gd name="T26" fmla="*/ 46 w 150"/>
                <a:gd name="T27" fmla="*/ 63 h 245"/>
                <a:gd name="T28" fmla="*/ 64 w 150"/>
                <a:gd name="T29" fmla="*/ 13 h 245"/>
                <a:gd name="T30" fmla="*/ 106 w 150"/>
                <a:gd name="T31" fmla="*/ 46 h 245"/>
                <a:gd name="T32" fmla="*/ 87 w 150"/>
                <a:gd name="T33" fmla="*/ 97 h 245"/>
                <a:gd name="T34" fmla="*/ 46 w 150"/>
                <a:gd name="T35" fmla="*/ 63 h 245"/>
                <a:gd name="T36" fmla="*/ 80 w 150"/>
                <a:gd name="T37" fmla="*/ 225 h 245"/>
                <a:gd name="T38" fmla="*/ 27 w 150"/>
                <a:gd name="T39" fmla="*/ 191 h 245"/>
                <a:gd name="T40" fmla="*/ 75 w 150"/>
                <a:gd name="T41" fmla="*/ 151 h 245"/>
                <a:gd name="T42" fmla="*/ 128 w 150"/>
                <a:gd name="T43" fmla="*/ 184 h 245"/>
                <a:gd name="T44" fmla="*/ 80 w 150"/>
                <a:gd name="T45" fmla="*/ 22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245">
                  <a:moveTo>
                    <a:pt x="104" y="113"/>
                  </a:moveTo>
                  <a:cubicBezTo>
                    <a:pt x="104" y="97"/>
                    <a:pt x="139" y="92"/>
                    <a:pt x="139" y="55"/>
                  </a:cubicBezTo>
                  <a:cubicBezTo>
                    <a:pt x="139" y="33"/>
                    <a:pt x="137" y="20"/>
                    <a:pt x="119" y="12"/>
                  </a:cubicBezTo>
                  <a:cubicBezTo>
                    <a:pt x="119" y="7"/>
                    <a:pt x="150" y="10"/>
                    <a:pt x="150" y="0"/>
                  </a:cubicBezTo>
                  <a:cubicBezTo>
                    <a:pt x="145" y="0"/>
                    <a:pt x="82" y="0"/>
                    <a:pt x="82" y="0"/>
                  </a:cubicBezTo>
                  <a:cubicBezTo>
                    <a:pt x="82" y="0"/>
                    <a:pt x="14" y="2"/>
                    <a:pt x="14" y="59"/>
                  </a:cubicBezTo>
                  <a:cubicBezTo>
                    <a:pt x="14" y="117"/>
                    <a:pt x="74" y="111"/>
                    <a:pt x="74" y="111"/>
                  </a:cubicBezTo>
                  <a:cubicBezTo>
                    <a:pt x="74" y="111"/>
                    <a:pt x="74" y="119"/>
                    <a:pt x="74" y="125"/>
                  </a:cubicBezTo>
                  <a:cubicBezTo>
                    <a:pt x="74" y="131"/>
                    <a:pt x="82" y="129"/>
                    <a:pt x="83" y="141"/>
                  </a:cubicBezTo>
                  <a:cubicBezTo>
                    <a:pt x="79" y="141"/>
                    <a:pt x="0" y="139"/>
                    <a:pt x="0" y="192"/>
                  </a:cubicBezTo>
                  <a:cubicBezTo>
                    <a:pt x="0" y="244"/>
                    <a:pt x="69" y="241"/>
                    <a:pt x="69" y="241"/>
                  </a:cubicBezTo>
                  <a:cubicBezTo>
                    <a:pt x="69" y="241"/>
                    <a:pt x="150" y="245"/>
                    <a:pt x="150" y="180"/>
                  </a:cubicBezTo>
                  <a:cubicBezTo>
                    <a:pt x="150" y="141"/>
                    <a:pt x="104" y="128"/>
                    <a:pt x="104" y="113"/>
                  </a:cubicBezTo>
                  <a:close/>
                  <a:moveTo>
                    <a:pt x="46" y="63"/>
                  </a:moveTo>
                  <a:cubicBezTo>
                    <a:pt x="39" y="40"/>
                    <a:pt x="48" y="17"/>
                    <a:pt x="64" y="13"/>
                  </a:cubicBezTo>
                  <a:cubicBezTo>
                    <a:pt x="81" y="8"/>
                    <a:pt x="100" y="23"/>
                    <a:pt x="106" y="46"/>
                  </a:cubicBezTo>
                  <a:cubicBezTo>
                    <a:pt x="112" y="70"/>
                    <a:pt x="104" y="92"/>
                    <a:pt x="87" y="97"/>
                  </a:cubicBezTo>
                  <a:cubicBezTo>
                    <a:pt x="71" y="101"/>
                    <a:pt x="52" y="86"/>
                    <a:pt x="46" y="63"/>
                  </a:cubicBezTo>
                  <a:close/>
                  <a:moveTo>
                    <a:pt x="80" y="225"/>
                  </a:moveTo>
                  <a:cubicBezTo>
                    <a:pt x="52" y="227"/>
                    <a:pt x="29" y="212"/>
                    <a:pt x="27" y="191"/>
                  </a:cubicBezTo>
                  <a:cubicBezTo>
                    <a:pt x="26" y="171"/>
                    <a:pt x="47" y="153"/>
                    <a:pt x="75" y="151"/>
                  </a:cubicBezTo>
                  <a:cubicBezTo>
                    <a:pt x="103" y="149"/>
                    <a:pt x="127" y="164"/>
                    <a:pt x="128" y="184"/>
                  </a:cubicBezTo>
                  <a:cubicBezTo>
                    <a:pt x="130" y="205"/>
                    <a:pt x="108" y="223"/>
                    <a:pt x="80" y="22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sp>
          <p:nvSpPr>
            <p:cNvPr id="33" name="Freeform 207">
              <a:extLst>
                <a:ext uri="{FF2B5EF4-FFF2-40B4-BE49-F238E27FC236}">
                  <a16:creationId xmlns:a16="http://schemas.microsoft.com/office/drawing/2014/main" id="{91F2A735-5CCC-4DFA-916D-78F995A2C702}"/>
                </a:ext>
              </a:extLst>
            </p:cNvPr>
            <p:cNvSpPr>
              <a:spLocks/>
            </p:cNvSpPr>
            <p:nvPr/>
          </p:nvSpPr>
          <p:spPr bwMode="invGray">
            <a:xfrm>
              <a:off x="3937190" y="3113568"/>
              <a:ext cx="255639" cy="255639"/>
            </a:xfrm>
            <a:custGeom>
              <a:avLst/>
              <a:gdLst>
                <a:gd name="T0" fmla="*/ 156 w 156"/>
                <a:gd name="T1" fmla="*/ 68 h 156"/>
                <a:gd name="T2" fmla="*/ 156 w 156"/>
                <a:gd name="T3" fmla="*/ 89 h 156"/>
                <a:gd name="T4" fmla="*/ 88 w 156"/>
                <a:gd name="T5" fmla="*/ 89 h 156"/>
                <a:gd name="T6" fmla="*/ 88 w 156"/>
                <a:gd name="T7" fmla="*/ 156 h 156"/>
                <a:gd name="T8" fmla="*/ 68 w 156"/>
                <a:gd name="T9" fmla="*/ 156 h 156"/>
                <a:gd name="T10" fmla="*/ 68 w 156"/>
                <a:gd name="T11" fmla="*/ 89 h 156"/>
                <a:gd name="T12" fmla="*/ 0 w 156"/>
                <a:gd name="T13" fmla="*/ 89 h 156"/>
                <a:gd name="T14" fmla="*/ 0 w 156"/>
                <a:gd name="T15" fmla="*/ 68 h 156"/>
                <a:gd name="T16" fmla="*/ 68 w 156"/>
                <a:gd name="T17" fmla="*/ 68 h 156"/>
                <a:gd name="T18" fmla="*/ 68 w 156"/>
                <a:gd name="T19" fmla="*/ 0 h 156"/>
                <a:gd name="T20" fmla="*/ 88 w 156"/>
                <a:gd name="T21" fmla="*/ 0 h 156"/>
                <a:gd name="T22" fmla="*/ 88 w 156"/>
                <a:gd name="T23" fmla="*/ 68 h 156"/>
                <a:gd name="T24" fmla="*/ 156 w 156"/>
                <a:gd name="T25" fmla="*/ 6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56">
                  <a:moveTo>
                    <a:pt x="156" y="68"/>
                  </a:moveTo>
                  <a:lnTo>
                    <a:pt x="156" y="89"/>
                  </a:lnTo>
                  <a:lnTo>
                    <a:pt x="88" y="89"/>
                  </a:lnTo>
                  <a:lnTo>
                    <a:pt x="88" y="156"/>
                  </a:lnTo>
                  <a:lnTo>
                    <a:pt x="68" y="156"/>
                  </a:lnTo>
                  <a:lnTo>
                    <a:pt x="68" y="89"/>
                  </a:lnTo>
                  <a:lnTo>
                    <a:pt x="0" y="89"/>
                  </a:lnTo>
                  <a:lnTo>
                    <a:pt x="0" y="68"/>
                  </a:lnTo>
                  <a:lnTo>
                    <a:pt x="68" y="68"/>
                  </a:lnTo>
                  <a:lnTo>
                    <a:pt x="68" y="0"/>
                  </a:lnTo>
                  <a:lnTo>
                    <a:pt x="88" y="0"/>
                  </a:lnTo>
                  <a:lnTo>
                    <a:pt x="88" y="68"/>
                  </a:lnTo>
                  <a:lnTo>
                    <a:pt x="156" y="6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dirty="0"/>
            </a:p>
          </p:txBody>
        </p:sp>
      </p:grpSp>
      <p:pic>
        <p:nvPicPr>
          <p:cNvPr id="34" name="Picture Placeholder 34">
            <a:extLst>
              <a:ext uri="{FF2B5EF4-FFF2-40B4-BE49-F238E27FC236}">
                <a16:creationId xmlns:a16="http://schemas.microsoft.com/office/drawing/2014/main" id="{B2BD2E9F-E86B-4E0B-B7D8-CA16BEAD5EE8}"/>
              </a:ext>
            </a:extLst>
          </p:cNvPr>
          <p:cNvPicPr>
            <a:picLocks noChangeAspect="1"/>
          </p:cNvPicPr>
          <p:nvPr/>
        </p:nvPicPr>
        <p:blipFill>
          <a:blip r:embed="rId3"/>
          <a:srcRect t="5" b="5"/>
          <a:stretch>
            <a:fillRect/>
          </a:stretch>
        </p:blipFill>
        <p:spPr>
          <a:xfrm>
            <a:off x="6098032" y="0"/>
            <a:ext cx="3063240" cy="3438144"/>
          </a:xfrm>
          <a:prstGeom prst="rect">
            <a:avLst/>
          </a:prstGeom>
        </p:spPr>
      </p:pic>
      <p:pic>
        <p:nvPicPr>
          <p:cNvPr id="35" name="Picture Placeholder 32">
            <a:extLst>
              <a:ext uri="{FF2B5EF4-FFF2-40B4-BE49-F238E27FC236}">
                <a16:creationId xmlns:a16="http://schemas.microsoft.com/office/drawing/2014/main" id="{DD98C794-A98B-49B0-8279-69E0A1EBD7A5}"/>
              </a:ext>
            </a:extLst>
          </p:cNvPr>
          <p:cNvPicPr>
            <a:picLocks noChangeAspect="1"/>
          </p:cNvPicPr>
          <p:nvPr/>
        </p:nvPicPr>
        <p:blipFill>
          <a:blip r:embed="rId4"/>
          <a:srcRect l="19" r="19"/>
          <a:stretch>
            <a:fillRect/>
          </a:stretch>
        </p:blipFill>
        <p:spPr>
          <a:xfrm>
            <a:off x="9147048" y="0"/>
            <a:ext cx="3063240" cy="3438144"/>
          </a:xfrm>
          <a:prstGeom prst="rect">
            <a:avLst/>
          </a:prstGeom>
        </p:spPr>
      </p:pic>
      <p:pic>
        <p:nvPicPr>
          <p:cNvPr id="36" name="Picture Placeholder 36">
            <a:extLst>
              <a:ext uri="{FF2B5EF4-FFF2-40B4-BE49-F238E27FC236}">
                <a16:creationId xmlns:a16="http://schemas.microsoft.com/office/drawing/2014/main" id="{2451ECAE-3F05-497C-945D-2D71C154DC1E}"/>
              </a:ext>
            </a:extLst>
          </p:cNvPr>
          <p:cNvPicPr>
            <a:picLocks noChangeAspect="1"/>
          </p:cNvPicPr>
          <p:nvPr/>
        </p:nvPicPr>
        <p:blipFill>
          <a:blip r:embed="rId5"/>
          <a:srcRect l="2" r="2"/>
          <a:stretch>
            <a:fillRect/>
          </a:stretch>
        </p:blipFill>
        <p:spPr>
          <a:xfrm>
            <a:off x="3049016" y="3419856"/>
            <a:ext cx="3063240" cy="3438144"/>
          </a:xfrm>
          <a:prstGeom prst="rect">
            <a:avLst/>
          </a:prstGeom>
        </p:spPr>
      </p:pic>
      <p:pic>
        <p:nvPicPr>
          <p:cNvPr id="37" name="Picture Placeholder 30">
            <a:extLst>
              <a:ext uri="{FF2B5EF4-FFF2-40B4-BE49-F238E27FC236}">
                <a16:creationId xmlns:a16="http://schemas.microsoft.com/office/drawing/2014/main" id="{2A4586DB-86DC-4444-B0A6-BF184FA95147}"/>
              </a:ext>
            </a:extLst>
          </p:cNvPr>
          <p:cNvPicPr>
            <a:picLocks noChangeAspect="1"/>
          </p:cNvPicPr>
          <p:nvPr/>
        </p:nvPicPr>
        <p:blipFill>
          <a:blip r:embed="rId6"/>
          <a:srcRect t="2" b="2"/>
          <a:stretch>
            <a:fillRect/>
          </a:stretch>
        </p:blipFill>
        <p:spPr>
          <a:xfrm>
            <a:off x="6098032" y="3419856"/>
            <a:ext cx="3063240" cy="3438144"/>
          </a:xfrm>
          <a:prstGeom prst="rect">
            <a:avLst/>
          </a:prstGeom>
        </p:spPr>
      </p:pic>
      <p:pic>
        <p:nvPicPr>
          <p:cNvPr id="38" name="Picture Placeholder 22">
            <a:extLst>
              <a:ext uri="{FF2B5EF4-FFF2-40B4-BE49-F238E27FC236}">
                <a16:creationId xmlns:a16="http://schemas.microsoft.com/office/drawing/2014/main" id="{D1312D27-7449-4386-9E5C-7450C6AE0B33}"/>
              </a:ext>
            </a:extLst>
          </p:cNvPr>
          <p:cNvPicPr>
            <a:picLocks noChangeAspect="1"/>
          </p:cNvPicPr>
          <p:nvPr/>
        </p:nvPicPr>
        <p:blipFill>
          <a:blip r:embed="rId7"/>
          <a:srcRect t="12591" b="12591"/>
          <a:stretch>
            <a:fillRect/>
          </a:stretch>
        </p:blipFill>
        <p:spPr>
          <a:xfrm>
            <a:off x="0" y="0"/>
            <a:ext cx="3063240" cy="3438144"/>
          </a:xfrm>
          <a:prstGeom prst="rect">
            <a:avLst/>
          </a:prstGeom>
        </p:spPr>
      </p:pic>
      <p:pic>
        <p:nvPicPr>
          <p:cNvPr id="39" name="Picture Placeholder 28">
            <a:extLst>
              <a:ext uri="{FF2B5EF4-FFF2-40B4-BE49-F238E27FC236}">
                <a16:creationId xmlns:a16="http://schemas.microsoft.com/office/drawing/2014/main" id="{B8ACA549-0601-4C33-BE16-AEC271B93AD4}"/>
              </a:ext>
            </a:extLst>
          </p:cNvPr>
          <p:cNvPicPr>
            <a:picLocks noChangeAspect="1"/>
          </p:cNvPicPr>
          <p:nvPr/>
        </p:nvPicPr>
        <p:blipFill>
          <a:blip r:embed="rId8"/>
          <a:srcRect l="5" r="5"/>
          <a:stretch>
            <a:fillRect/>
          </a:stretch>
        </p:blipFill>
        <p:spPr>
          <a:xfrm>
            <a:off x="0" y="3419856"/>
            <a:ext cx="3063240" cy="3438144"/>
          </a:xfrm>
          <a:prstGeom prst="rect">
            <a:avLst/>
          </a:prstGeom>
        </p:spPr>
      </p:pic>
      <p:sp>
        <p:nvSpPr>
          <p:cNvPr id="40" name="Rectangle 39">
            <a:extLst>
              <a:ext uri="{FF2B5EF4-FFF2-40B4-BE49-F238E27FC236}">
                <a16:creationId xmlns:a16="http://schemas.microsoft.com/office/drawing/2014/main" id="{CD724631-C222-4452-9E3A-D8E200EAA8B1}"/>
              </a:ext>
            </a:extLst>
          </p:cNvPr>
          <p:cNvSpPr/>
          <p:nvPr/>
        </p:nvSpPr>
        <p:spPr>
          <a:xfrm>
            <a:off x="3063240" y="1907830"/>
            <a:ext cx="3032760" cy="477054"/>
          </a:xfrm>
          <a:prstGeom prst="rect">
            <a:avLst/>
          </a:prstGeom>
        </p:spPr>
        <p:txBody>
          <a:bodyPr wrap="square">
            <a:spAutoFit/>
          </a:bodyPr>
          <a:lstStyle/>
          <a:p>
            <a:pPr algn="ctr"/>
            <a:r>
              <a:rPr lang="en-US" sz="2500" dirty="0">
                <a:solidFill>
                  <a:schemeClr val="bg1"/>
                </a:solidFill>
                <a:latin typeface="Calibri" panose="020F0502020204030204" pitchFamily="34" charset="0"/>
                <a:cs typeface="Calibri" panose="020F0502020204030204" pitchFamily="34" charset="0"/>
              </a:rPr>
              <a:t>@</a:t>
            </a:r>
            <a:r>
              <a:rPr lang="en-US" sz="2500" dirty="0" err="1">
                <a:solidFill>
                  <a:schemeClr val="bg1"/>
                </a:solidFill>
                <a:latin typeface="Calibri" panose="020F0502020204030204" pitchFamily="34" charset="0"/>
                <a:cs typeface="Calibri" panose="020F0502020204030204" pitchFamily="34" charset="0"/>
              </a:rPr>
              <a:t>davidwarnerii</a:t>
            </a:r>
            <a:endParaRPr lang="en-US" sz="2500" dirty="0">
              <a:solidFill>
                <a:schemeClr val="bg1"/>
              </a:solidFill>
              <a:latin typeface="Calibri" panose="020F0502020204030204" pitchFamily="34" charset="0"/>
              <a:cs typeface="Calibri" panose="020F0502020204030204" pitchFamily="34" charset="0"/>
            </a:endParaRPr>
          </a:p>
        </p:txBody>
      </p:sp>
      <p:grpSp>
        <p:nvGrpSpPr>
          <p:cNvPr id="41" name="Group 40">
            <a:extLst>
              <a:ext uri="{FF2B5EF4-FFF2-40B4-BE49-F238E27FC236}">
                <a16:creationId xmlns:a16="http://schemas.microsoft.com/office/drawing/2014/main" id="{DF3EEBE4-8B53-4B29-BD74-0CACBC008B1B}"/>
              </a:ext>
            </a:extLst>
          </p:cNvPr>
          <p:cNvGrpSpPr/>
          <p:nvPr/>
        </p:nvGrpSpPr>
        <p:grpSpPr>
          <a:xfrm>
            <a:off x="4357917" y="1516542"/>
            <a:ext cx="436294" cy="436294"/>
            <a:chOff x="4357917" y="1516542"/>
            <a:chExt cx="436294" cy="436294"/>
          </a:xfrm>
        </p:grpSpPr>
        <p:sp>
          <p:nvSpPr>
            <p:cNvPr id="42" name="Freeform 104">
              <a:extLst>
                <a:ext uri="{FF2B5EF4-FFF2-40B4-BE49-F238E27FC236}">
                  <a16:creationId xmlns:a16="http://schemas.microsoft.com/office/drawing/2014/main" id="{8DD1B6CE-2D14-4260-9519-0C0A4A0934A3}"/>
                </a:ext>
              </a:extLst>
            </p:cNvPr>
            <p:cNvSpPr>
              <a:spLocks/>
            </p:cNvSpPr>
            <p:nvPr/>
          </p:nvSpPr>
          <p:spPr bwMode="auto">
            <a:xfrm>
              <a:off x="4357917" y="1516542"/>
              <a:ext cx="436294" cy="436294"/>
            </a:xfrm>
            <a:custGeom>
              <a:avLst/>
              <a:gdLst>
                <a:gd name="T0" fmla="*/ 47 w 320"/>
                <a:gd name="T1" fmla="*/ 273 h 320"/>
                <a:gd name="T2" fmla="*/ 160 w 320"/>
                <a:gd name="T3" fmla="*/ 320 h 320"/>
                <a:gd name="T4" fmla="*/ 273 w 320"/>
                <a:gd name="T5" fmla="*/ 273 h 320"/>
                <a:gd name="T6" fmla="*/ 320 w 320"/>
                <a:gd name="T7" fmla="*/ 160 h 320"/>
                <a:gd name="T8" fmla="*/ 273 w 320"/>
                <a:gd name="T9" fmla="*/ 47 h 320"/>
                <a:gd name="T10" fmla="*/ 160 w 320"/>
                <a:gd name="T11" fmla="*/ 0 h 320"/>
                <a:gd name="T12" fmla="*/ 47 w 320"/>
                <a:gd name="T13" fmla="*/ 47 h 320"/>
                <a:gd name="T14" fmla="*/ 0 w 320"/>
                <a:gd name="T15" fmla="*/ 160 h 320"/>
                <a:gd name="T16" fmla="*/ 47 w 320"/>
                <a:gd name="T17" fmla="*/ 2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320">
                  <a:moveTo>
                    <a:pt x="47" y="273"/>
                  </a:moveTo>
                  <a:cubicBezTo>
                    <a:pt x="77" y="303"/>
                    <a:pt x="117" y="320"/>
                    <a:pt x="160" y="320"/>
                  </a:cubicBezTo>
                  <a:cubicBezTo>
                    <a:pt x="202" y="320"/>
                    <a:pt x="243" y="303"/>
                    <a:pt x="273" y="273"/>
                  </a:cubicBezTo>
                  <a:cubicBezTo>
                    <a:pt x="303" y="243"/>
                    <a:pt x="320" y="203"/>
                    <a:pt x="320" y="160"/>
                  </a:cubicBezTo>
                  <a:cubicBezTo>
                    <a:pt x="320" y="117"/>
                    <a:pt x="303" y="77"/>
                    <a:pt x="273" y="47"/>
                  </a:cubicBezTo>
                  <a:cubicBezTo>
                    <a:pt x="243" y="17"/>
                    <a:pt x="202" y="0"/>
                    <a:pt x="160" y="0"/>
                  </a:cubicBezTo>
                  <a:cubicBezTo>
                    <a:pt x="117" y="0"/>
                    <a:pt x="77" y="17"/>
                    <a:pt x="47" y="47"/>
                  </a:cubicBezTo>
                  <a:cubicBezTo>
                    <a:pt x="16" y="77"/>
                    <a:pt x="0" y="117"/>
                    <a:pt x="0" y="160"/>
                  </a:cubicBezTo>
                  <a:cubicBezTo>
                    <a:pt x="0" y="203"/>
                    <a:pt x="16" y="243"/>
                    <a:pt x="47" y="273"/>
                  </a:cubicBezTo>
                </a:path>
              </a:pathLst>
            </a:custGeom>
            <a:noFill/>
            <a:ln w="19050">
              <a:solidFill>
                <a:schemeClr val="bg2"/>
              </a:solidFill>
            </a:ln>
          </p:spPr>
          <p:txBody>
            <a:bodyPr vert="horz" wrap="square" lIns="91440" tIns="45720" rIns="91440" bIns="45720" numCol="1" anchor="t" anchorCtr="0" compatLnSpc="1">
              <a:prstTxWarp prst="textNoShape">
                <a:avLst/>
              </a:prstTxWarp>
            </a:bodyPr>
            <a:lstStyle/>
            <a:p>
              <a:endParaRPr lang="en-US" sz="1800"/>
            </a:p>
          </p:txBody>
        </p:sp>
        <p:sp>
          <p:nvSpPr>
            <p:cNvPr id="43" name="Freeform 103">
              <a:extLst>
                <a:ext uri="{FF2B5EF4-FFF2-40B4-BE49-F238E27FC236}">
                  <a16:creationId xmlns:a16="http://schemas.microsoft.com/office/drawing/2014/main" id="{06BE80B5-2306-41E8-B5F9-739348DBB61F}"/>
                </a:ext>
              </a:extLst>
            </p:cNvPr>
            <p:cNvSpPr>
              <a:spLocks/>
            </p:cNvSpPr>
            <p:nvPr/>
          </p:nvSpPr>
          <p:spPr bwMode="auto">
            <a:xfrm>
              <a:off x="4448689" y="1631371"/>
              <a:ext cx="254749" cy="206635"/>
            </a:xfrm>
            <a:custGeom>
              <a:avLst/>
              <a:gdLst>
                <a:gd name="T0" fmla="*/ 230 w 230"/>
                <a:gd name="T1" fmla="*/ 22 h 187"/>
                <a:gd name="T2" fmla="*/ 203 w 230"/>
                <a:gd name="T3" fmla="*/ 30 h 187"/>
                <a:gd name="T4" fmla="*/ 224 w 230"/>
                <a:gd name="T5" fmla="*/ 4 h 187"/>
                <a:gd name="T6" fmla="*/ 194 w 230"/>
                <a:gd name="T7" fmla="*/ 15 h 187"/>
                <a:gd name="T8" fmla="*/ 159 w 230"/>
                <a:gd name="T9" fmla="*/ 0 h 187"/>
                <a:gd name="T10" fmla="*/ 112 w 230"/>
                <a:gd name="T11" fmla="*/ 48 h 187"/>
                <a:gd name="T12" fmla="*/ 113 w 230"/>
                <a:gd name="T13" fmla="*/ 58 h 187"/>
                <a:gd name="T14" fmla="*/ 16 w 230"/>
                <a:gd name="T15" fmla="*/ 9 h 187"/>
                <a:gd name="T16" fmla="*/ 10 w 230"/>
                <a:gd name="T17" fmla="*/ 33 h 187"/>
                <a:gd name="T18" fmla="*/ 31 w 230"/>
                <a:gd name="T19" fmla="*/ 72 h 187"/>
                <a:gd name="T20" fmla="*/ 9 w 230"/>
                <a:gd name="T21" fmla="*/ 66 h 187"/>
                <a:gd name="T22" fmla="*/ 9 w 230"/>
                <a:gd name="T23" fmla="*/ 67 h 187"/>
                <a:gd name="T24" fmla="*/ 47 w 230"/>
                <a:gd name="T25" fmla="*/ 113 h 187"/>
                <a:gd name="T26" fmla="*/ 35 w 230"/>
                <a:gd name="T27" fmla="*/ 115 h 187"/>
                <a:gd name="T28" fmla="*/ 26 w 230"/>
                <a:gd name="T29" fmla="*/ 114 h 187"/>
                <a:gd name="T30" fmla="*/ 70 w 230"/>
                <a:gd name="T31" fmla="*/ 147 h 187"/>
                <a:gd name="T32" fmla="*/ 11 w 230"/>
                <a:gd name="T33" fmla="*/ 167 h 187"/>
                <a:gd name="T34" fmla="*/ 0 w 230"/>
                <a:gd name="T35" fmla="*/ 166 h 187"/>
                <a:gd name="T36" fmla="*/ 72 w 230"/>
                <a:gd name="T37" fmla="*/ 187 h 187"/>
                <a:gd name="T38" fmla="*/ 207 w 230"/>
                <a:gd name="T39" fmla="*/ 53 h 187"/>
                <a:gd name="T40" fmla="*/ 207 w 230"/>
                <a:gd name="T41" fmla="*/ 47 h 187"/>
                <a:gd name="T42" fmla="*/ 230 w 230"/>
                <a:gd name="T43" fmla="*/ 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0" h="187">
                  <a:moveTo>
                    <a:pt x="230" y="22"/>
                  </a:moveTo>
                  <a:cubicBezTo>
                    <a:pt x="222" y="26"/>
                    <a:pt x="213" y="29"/>
                    <a:pt x="203" y="30"/>
                  </a:cubicBezTo>
                  <a:cubicBezTo>
                    <a:pt x="213" y="24"/>
                    <a:pt x="220" y="15"/>
                    <a:pt x="224" y="4"/>
                  </a:cubicBezTo>
                  <a:cubicBezTo>
                    <a:pt x="215" y="9"/>
                    <a:pt x="205" y="13"/>
                    <a:pt x="194" y="15"/>
                  </a:cubicBezTo>
                  <a:cubicBezTo>
                    <a:pt x="185" y="6"/>
                    <a:pt x="173" y="0"/>
                    <a:pt x="159" y="0"/>
                  </a:cubicBezTo>
                  <a:cubicBezTo>
                    <a:pt x="133" y="0"/>
                    <a:pt x="112" y="21"/>
                    <a:pt x="112" y="48"/>
                  </a:cubicBezTo>
                  <a:cubicBezTo>
                    <a:pt x="112" y="51"/>
                    <a:pt x="113" y="55"/>
                    <a:pt x="113" y="58"/>
                  </a:cubicBezTo>
                  <a:cubicBezTo>
                    <a:pt x="74" y="56"/>
                    <a:pt x="39" y="38"/>
                    <a:pt x="16" y="9"/>
                  </a:cubicBezTo>
                  <a:cubicBezTo>
                    <a:pt x="12" y="16"/>
                    <a:pt x="10" y="24"/>
                    <a:pt x="10" y="33"/>
                  </a:cubicBezTo>
                  <a:cubicBezTo>
                    <a:pt x="10" y="49"/>
                    <a:pt x="18" y="64"/>
                    <a:pt x="31" y="72"/>
                  </a:cubicBezTo>
                  <a:cubicBezTo>
                    <a:pt x="23" y="72"/>
                    <a:pt x="16" y="70"/>
                    <a:pt x="9" y="66"/>
                  </a:cubicBezTo>
                  <a:cubicBezTo>
                    <a:pt x="9" y="66"/>
                    <a:pt x="9" y="66"/>
                    <a:pt x="9" y="67"/>
                  </a:cubicBezTo>
                  <a:cubicBezTo>
                    <a:pt x="9" y="90"/>
                    <a:pt x="26" y="109"/>
                    <a:pt x="47" y="113"/>
                  </a:cubicBezTo>
                  <a:cubicBezTo>
                    <a:pt x="43" y="114"/>
                    <a:pt x="39" y="115"/>
                    <a:pt x="35" y="115"/>
                  </a:cubicBezTo>
                  <a:cubicBezTo>
                    <a:pt x="32" y="115"/>
                    <a:pt x="29" y="114"/>
                    <a:pt x="26" y="114"/>
                  </a:cubicBezTo>
                  <a:cubicBezTo>
                    <a:pt x="32" y="133"/>
                    <a:pt x="49" y="146"/>
                    <a:pt x="70" y="147"/>
                  </a:cubicBezTo>
                  <a:cubicBezTo>
                    <a:pt x="54" y="159"/>
                    <a:pt x="33" y="167"/>
                    <a:pt x="11" y="167"/>
                  </a:cubicBezTo>
                  <a:cubicBezTo>
                    <a:pt x="8" y="167"/>
                    <a:pt x="4" y="167"/>
                    <a:pt x="0" y="166"/>
                  </a:cubicBezTo>
                  <a:cubicBezTo>
                    <a:pt x="21" y="180"/>
                    <a:pt x="46" y="187"/>
                    <a:pt x="72" y="187"/>
                  </a:cubicBezTo>
                  <a:cubicBezTo>
                    <a:pt x="159" y="187"/>
                    <a:pt x="207" y="115"/>
                    <a:pt x="207" y="53"/>
                  </a:cubicBezTo>
                  <a:cubicBezTo>
                    <a:pt x="207" y="51"/>
                    <a:pt x="207" y="49"/>
                    <a:pt x="207" y="47"/>
                  </a:cubicBezTo>
                  <a:cubicBezTo>
                    <a:pt x="216" y="40"/>
                    <a:pt x="224" y="32"/>
                    <a:pt x="230" y="2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sz="1800"/>
            </a:p>
          </p:txBody>
        </p:sp>
      </p:grpSp>
      <p:sp>
        <p:nvSpPr>
          <p:cNvPr id="44" name="Oval 186">
            <a:extLst>
              <a:ext uri="{FF2B5EF4-FFF2-40B4-BE49-F238E27FC236}">
                <a16:creationId xmlns:a16="http://schemas.microsoft.com/office/drawing/2014/main" id="{9B9A6F84-ECBD-4637-8693-880D73B84AA3}"/>
              </a:ext>
            </a:extLst>
          </p:cNvPr>
          <p:cNvSpPr>
            <a:spLocks noChangeArrowheads="1"/>
          </p:cNvSpPr>
          <p:nvPr/>
        </p:nvSpPr>
        <p:spPr bwMode="invGray">
          <a:xfrm>
            <a:off x="3692554" y="6976434"/>
            <a:ext cx="811246" cy="811246"/>
          </a:xfrm>
          <a:prstGeom prst="ellipse">
            <a:avLst/>
          </a:prstGeom>
          <a:solidFill>
            <a:schemeClr val="accent1"/>
          </a:solidFill>
          <a:ln w="19050">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5" name="Freeform 187">
            <a:extLst>
              <a:ext uri="{FF2B5EF4-FFF2-40B4-BE49-F238E27FC236}">
                <a16:creationId xmlns:a16="http://schemas.microsoft.com/office/drawing/2014/main" id="{4C4D02C8-9D01-4975-8A01-25C5B9211FFF}"/>
              </a:ext>
            </a:extLst>
          </p:cNvPr>
          <p:cNvSpPr>
            <a:spLocks noEditPoints="1"/>
          </p:cNvSpPr>
          <p:nvPr/>
        </p:nvSpPr>
        <p:spPr bwMode="invGray">
          <a:xfrm>
            <a:off x="2207568" y="8103752"/>
            <a:ext cx="468138" cy="441306"/>
          </a:xfrm>
          <a:custGeom>
            <a:avLst/>
            <a:gdLst>
              <a:gd name="T0" fmla="*/ 163 w 223"/>
              <a:gd name="T1" fmla="*/ 199 h 210"/>
              <a:gd name="T2" fmla="*/ 103 w 223"/>
              <a:gd name="T3" fmla="*/ 210 h 210"/>
              <a:gd name="T4" fmla="*/ 0 w 223"/>
              <a:gd name="T5" fmla="*/ 115 h 210"/>
              <a:gd name="T6" fmla="*/ 123 w 223"/>
              <a:gd name="T7" fmla="*/ 0 h 210"/>
              <a:gd name="T8" fmla="*/ 223 w 223"/>
              <a:gd name="T9" fmla="*/ 87 h 210"/>
              <a:gd name="T10" fmla="*/ 161 w 223"/>
              <a:gd name="T11" fmla="*/ 159 h 210"/>
              <a:gd name="T12" fmla="*/ 132 w 223"/>
              <a:gd name="T13" fmla="*/ 136 h 210"/>
              <a:gd name="T14" fmla="*/ 132 w 223"/>
              <a:gd name="T15" fmla="*/ 136 h 210"/>
              <a:gd name="T16" fmla="*/ 89 w 223"/>
              <a:gd name="T17" fmla="*/ 159 h 210"/>
              <a:gd name="T18" fmla="*/ 52 w 223"/>
              <a:gd name="T19" fmla="*/ 120 h 210"/>
              <a:gd name="T20" fmla="*/ 129 w 223"/>
              <a:gd name="T21" fmla="*/ 49 h 210"/>
              <a:gd name="T22" fmla="*/ 168 w 223"/>
              <a:gd name="T23" fmla="*/ 57 h 210"/>
              <a:gd name="T24" fmla="*/ 159 w 223"/>
              <a:gd name="T25" fmla="*/ 113 h 210"/>
              <a:gd name="T26" fmla="*/ 167 w 223"/>
              <a:gd name="T27" fmla="*/ 139 h 210"/>
              <a:gd name="T28" fmla="*/ 199 w 223"/>
              <a:gd name="T29" fmla="*/ 88 h 210"/>
              <a:gd name="T30" fmla="*/ 120 w 223"/>
              <a:gd name="T31" fmla="*/ 18 h 210"/>
              <a:gd name="T32" fmla="*/ 26 w 223"/>
              <a:gd name="T33" fmla="*/ 112 h 210"/>
              <a:gd name="T34" fmla="*/ 110 w 223"/>
              <a:gd name="T35" fmla="*/ 191 h 210"/>
              <a:gd name="T36" fmla="*/ 158 w 223"/>
              <a:gd name="T37" fmla="*/ 182 h 210"/>
              <a:gd name="T38" fmla="*/ 163 w 223"/>
              <a:gd name="T39" fmla="*/ 199 h 210"/>
              <a:gd name="T40" fmla="*/ 134 w 223"/>
              <a:gd name="T41" fmla="*/ 74 h 210"/>
              <a:gd name="T42" fmla="*/ 124 w 223"/>
              <a:gd name="T43" fmla="*/ 73 h 210"/>
              <a:gd name="T44" fmla="*/ 85 w 223"/>
              <a:gd name="T45" fmla="*/ 116 h 210"/>
              <a:gd name="T46" fmla="*/ 102 w 223"/>
              <a:gd name="T47" fmla="*/ 135 h 210"/>
              <a:gd name="T48" fmla="*/ 130 w 223"/>
              <a:gd name="T49" fmla="*/ 103 h 210"/>
              <a:gd name="T50" fmla="*/ 134 w 223"/>
              <a:gd name="T51" fmla="*/ 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210">
                <a:moveTo>
                  <a:pt x="163" y="199"/>
                </a:moveTo>
                <a:cubicBezTo>
                  <a:pt x="144" y="207"/>
                  <a:pt x="127" y="210"/>
                  <a:pt x="103" y="210"/>
                </a:cubicBezTo>
                <a:cubicBezTo>
                  <a:pt x="48" y="210"/>
                  <a:pt x="0" y="174"/>
                  <a:pt x="0" y="115"/>
                </a:cubicBezTo>
                <a:cubicBezTo>
                  <a:pt x="0" y="53"/>
                  <a:pt x="49" y="0"/>
                  <a:pt x="123" y="0"/>
                </a:cubicBezTo>
                <a:cubicBezTo>
                  <a:pt x="182" y="0"/>
                  <a:pt x="223" y="36"/>
                  <a:pt x="223" y="87"/>
                </a:cubicBezTo>
                <a:cubicBezTo>
                  <a:pt x="223" y="131"/>
                  <a:pt x="196" y="159"/>
                  <a:pt x="161" y="159"/>
                </a:cubicBezTo>
                <a:cubicBezTo>
                  <a:pt x="145" y="159"/>
                  <a:pt x="134" y="152"/>
                  <a:pt x="132" y="136"/>
                </a:cubicBezTo>
                <a:cubicBezTo>
                  <a:pt x="132" y="136"/>
                  <a:pt x="132" y="136"/>
                  <a:pt x="132" y="136"/>
                </a:cubicBezTo>
                <a:cubicBezTo>
                  <a:pt x="121" y="151"/>
                  <a:pt x="107" y="159"/>
                  <a:pt x="89" y="159"/>
                </a:cubicBezTo>
                <a:cubicBezTo>
                  <a:pt x="68" y="159"/>
                  <a:pt x="52" y="144"/>
                  <a:pt x="52" y="120"/>
                </a:cubicBezTo>
                <a:cubicBezTo>
                  <a:pt x="52" y="83"/>
                  <a:pt x="82" y="49"/>
                  <a:pt x="129" y="49"/>
                </a:cubicBezTo>
                <a:cubicBezTo>
                  <a:pt x="144" y="49"/>
                  <a:pt x="160" y="53"/>
                  <a:pt x="168" y="57"/>
                </a:cubicBezTo>
                <a:cubicBezTo>
                  <a:pt x="159" y="113"/>
                  <a:pt x="159" y="113"/>
                  <a:pt x="159" y="113"/>
                </a:cubicBezTo>
                <a:cubicBezTo>
                  <a:pt x="155" y="131"/>
                  <a:pt x="158" y="139"/>
                  <a:pt x="167" y="139"/>
                </a:cubicBezTo>
                <a:cubicBezTo>
                  <a:pt x="181" y="140"/>
                  <a:pt x="199" y="123"/>
                  <a:pt x="199" y="88"/>
                </a:cubicBezTo>
                <a:cubicBezTo>
                  <a:pt x="199" y="48"/>
                  <a:pt x="171" y="18"/>
                  <a:pt x="120" y="18"/>
                </a:cubicBezTo>
                <a:cubicBezTo>
                  <a:pt x="69" y="18"/>
                  <a:pt x="26" y="54"/>
                  <a:pt x="26" y="112"/>
                </a:cubicBezTo>
                <a:cubicBezTo>
                  <a:pt x="26" y="163"/>
                  <a:pt x="60" y="191"/>
                  <a:pt x="110" y="191"/>
                </a:cubicBezTo>
                <a:cubicBezTo>
                  <a:pt x="126" y="191"/>
                  <a:pt x="144" y="188"/>
                  <a:pt x="158" y="182"/>
                </a:cubicBezTo>
                <a:lnTo>
                  <a:pt x="163" y="199"/>
                </a:lnTo>
                <a:close/>
                <a:moveTo>
                  <a:pt x="134" y="74"/>
                </a:moveTo>
                <a:cubicBezTo>
                  <a:pt x="132" y="74"/>
                  <a:pt x="128" y="73"/>
                  <a:pt x="124" y="73"/>
                </a:cubicBezTo>
                <a:cubicBezTo>
                  <a:pt x="102" y="73"/>
                  <a:pt x="85" y="93"/>
                  <a:pt x="85" y="116"/>
                </a:cubicBezTo>
                <a:cubicBezTo>
                  <a:pt x="85" y="128"/>
                  <a:pt x="91" y="135"/>
                  <a:pt x="102" y="135"/>
                </a:cubicBezTo>
                <a:cubicBezTo>
                  <a:pt x="114" y="135"/>
                  <a:pt x="127" y="121"/>
                  <a:pt x="130" y="103"/>
                </a:cubicBezTo>
                <a:lnTo>
                  <a:pt x="134" y="7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46" name="Rectangle 45">
            <a:extLst>
              <a:ext uri="{FF2B5EF4-FFF2-40B4-BE49-F238E27FC236}">
                <a16:creationId xmlns:a16="http://schemas.microsoft.com/office/drawing/2014/main" id="{62E69BEB-72E0-46E5-AA14-296542E02216}"/>
              </a:ext>
            </a:extLst>
          </p:cNvPr>
          <p:cNvSpPr/>
          <p:nvPr/>
        </p:nvSpPr>
        <p:spPr>
          <a:xfrm>
            <a:off x="3071132" y="2915942"/>
            <a:ext cx="3026900" cy="477054"/>
          </a:xfrm>
          <a:prstGeom prst="rect">
            <a:avLst/>
          </a:prstGeom>
        </p:spPr>
        <p:txBody>
          <a:bodyPr wrap="square">
            <a:spAutoFit/>
          </a:bodyPr>
          <a:lstStyle/>
          <a:p>
            <a:pPr algn="ctr"/>
            <a:r>
              <a:rPr lang="en-US" sz="2500" dirty="0" err="1">
                <a:solidFill>
                  <a:schemeClr val="bg1"/>
                </a:solidFill>
                <a:latin typeface="Calibri" panose="020F0502020204030204" pitchFamily="34" charset="0"/>
                <a:cs typeface="Calibri" panose="020F0502020204030204" pitchFamily="34" charset="0"/>
              </a:rPr>
              <a:t>david@warner.digital</a:t>
            </a:r>
            <a:endParaRPr lang="en-US" sz="2500" dirty="0">
              <a:solidFill>
                <a:schemeClr val="bg1"/>
              </a:solidFill>
              <a:latin typeface="Calibri" panose="020F0502020204030204" pitchFamily="34" charset="0"/>
              <a:cs typeface="Calibri" panose="020F0502020204030204" pitchFamily="34" charset="0"/>
            </a:endParaRPr>
          </a:p>
        </p:txBody>
      </p:sp>
      <p:grpSp>
        <p:nvGrpSpPr>
          <p:cNvPr id="47" name="Group 46">
            <a:extLst>
              <a:ext uri="{FF2B5EF4-FFF2-40B4-BE49-F238E27FC236}">
                <a16:creationId xmlns:a16="http://schemas.microsoft.com/office/drawing/2014/main" id="{0106B895-9FA8-48FD-B84E-3EEB3BA8735A}"/>
              </a:ext>
            </a:extLst>
          </p:cNvPr>
          <p:cNvGrpSpPr/>
          <p:nvPr/>
        </p:nvGrpSpPr>
        <p:grpSpPr>
          <a:xfrm>
            <a:off x="4357917" y="2524654"/>
            <a:ext cx="436294" cy="436294"/>
            <a:chOff x="4357917" y="2524654"/>
            <a:chExt cx="436294" cy="436294"/>
          </a:xfrm>
        </p:grpSpPr>
        <p:sp>
          <p:nvSpPr>
            <p:cNvPr id="48" name="Freeform 104">
              <a:extLst>
                <a:ext uri="{FF2B5EF4-FFF2-40B4-BE49-F238E27FC236}">
                  <a16:creationId xmlns:a16="http://schemas.microsoft.com/office/drawing/2014/main" id="{89F19AA2-5B79-410C-B14C-32CD93DDCC6D}"/>
                </a:ext>
              </a:extLst>
            </p:cNvPr>
            <p:cNvSpPr>
              <a:spLocks/>
            </p:cNvSpPr>
            <p:nvPr/>
          </p:nvSpPr>
          <p:spPr bwMode="auto">
            <a:xfrm>
              <a:off x="4357917" y="2524654"/>
              <a:ext cx="436294" cy="436294"/>
            </a:xfrm>
            <a:custGeom>
              <a:avLst/>
              <a:gdLst>
                <a:gd name="T0" fmla="*/ 47 w 320"/>
                <a:gd name="T1" fmla="*/ 273 h 320"/>
                <a:gd name="T2" fmla="*/ 160 w 320"/>
                <a:gd name="T3" fmla="*/ 320 h 320"/>
                <a:gd name="T4" fmla="*/ 273 w 320"/>
                <a:gd name="T5" fmla="*/ 273 h 320"/>
                <a:gd name="T6" fmla="*/ 320 w 320"/>
                <a:gd name="T7" fmla="*/ 160 h 320"/>
                <a:gd name="T8" fmla="*/ 273 w 320"/>
                <a:gd name="T9" fmla="*/ 47 h 320"/>
                <a:gd name="T10" fmla="*/ 160 w 320"/>
                <a:gd name="T11" fmla="*/ 0 h 320"/>
                <a:gd name="T12" fmla="*/ 47 w 320"/>
                <a:gd name="T13" fmla="*/ 47 h 320"/>
                <a:gd name="T14" fmla="*/ 0 w 320"/>
                <a:gd name="T15" fmla="*/ 160 h 320"/>
                <a:gd name="T16" fmla="*/ 47 w 320"/>
                <a:gd name="T17" fmla="*/ 2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320">
                  <a:moveTo>
                    <a:pt x="47" y="273"/>
                  </a:moveTo>
                  <a:cubicBezTo>
                    <a:pt x="77" y="303"/>
                    <a:pt x="117" y="320"/>
                    <a:pt x="160" y="320"/>
                  </a:cubicBezTo>
                  <a:cubicBezTo>
                    <a:pt x="202" y="320"/>
                    <a:pt x="243" y="303"/>
                    <a:pt x="273" y="273"/>
                  </a:cubicBezTo>
                  <a:cubicBezTo>
                    <a:pt x="303" y="243"/>
                    <a:pt x="320" y="203"/>
                    <a:pt x="320" y="160"/>
                  </a:cubicBezTo>
                  <a:cubicBezTo>
                    <a:pt x="320" y="117"/>
                    <a:pt x="303" y="77"/>
                    <a:pt x="273" y="47"/>
                  </a:cubicBezTo>
                  <a:cubicBezTo>
                    <a:pt x="243" y="17"/>
                    <a:pt x="202" y="0"/>
                    <a:pt x="160" y="0"/>
                  </a:cubicBezTo>
                  <a:cubicBezTo>
                    <a:pt x="117" y="0"/>
                    <a:pt x="77" y="17"/>
                    <a:pt x="47" y="47"/>
                  </a:cubicBezTo>
                  <a:cubicBezTo>
                    <a:pt x="16" y="77"/>
                    <a:pt x="0" y="117"/>
                    <a:pt x="0" y="160"/>
                  </a:cubicBezTo>
                  <a:cubicBezTo>
                    <a:pt x="0" y="203"/>
                    <a:pt x="16" y="243"/>
                    <a:pt x="47" y="273"/>
                  </a:cubicBezTo>
                </a:path>
              </a:pathLst>
            </a:custGeom>
            <a:noFill/>
            <a:ln w="19050">
              <a:solidFill>
                <a:schemeClr val="bg2"/>
              </a:solidFill>
            </a:ln>
          </p:spPr>
          <p:txBody>
            <a:bodyPr vert="horz" wrap="square" lIns="91440" tIns="45720" rIns="91440" bIns="45720" numCol="1" anchor="t" anchorCtr="0" compatLnSpc="1">
              <a:prstTxWarp prst="textNoShape">
                <a:avLst/>
              </a:prstTxWarp>
            </a:bodyPr>
            <a:lstStyle/>
            <a:p>
              <a:endParaRPr lang="en-US" sz="1800"/>
            </a:p>
          </p:txBody>
        </p:sp>
        <p:sp>
          <p:nvSpPr>
            <p:cNvPr id="49" name="Freeform 187">
              <a:extLst>
                <a:ext uri="{FF2B5EF4-FFF2-40B4-BE49-F238E27FC236}">
                  <a16:creationId xmlns:a16="http://schemas.microsoft.com/office/drawing/2014/main" id="{4FF7C939-D3BB-46E3-8FCE-A8A4E49CAC47}"/>
                </a:ext>
              </a:extLst>
            </p:cNvPr>
            <p:cNvSpPr>
              <a:spLocks noChangeAspect="1" noEditPoints="1"/>
            </p:cNvSpPr>
            <p:nvPr/>
          </p:nvSpPr>
          <p:spPr bwMode="invGray">
            <a:xfrm>
              <a:off x="4448048" y="2622122"/>
              <a:ext cx="256032" cy="241357"/>
            </a:xfrm>
            <a:custGeom>
              <a:avLst/>
              <a:gdLst>
                <a:gd name="T0" fmla="*/ 163 w 223"/>
                <a:gd name="T1" fmla="*/ 199 h 210"/>
                <a:gd name="T2" fmla="*/ 103 w 223"/>
                <a:gd name="T3" fmla="*/ 210 h 210"/>
                <a:gd name="T4" fmla="*/ 0 w 223"/>
                <a:gd name="T5" fmla="*/ 115 h 210"/>
                <a:gd name="T6" fmla="*/ 123 w 223"/>
                <a:gd name="T7" fmla="*/ 0 h 210"/>
                <a:gd name="T8" fmla="*/ 223 w 223"/>
                <a:gd name="T9" fmla="*/ 87 h 210"/>
                <a:gd name="T10" fmla="*/ 161 w 223"/>
                <a:gd name="T11" fmla="*/ 159 h 210"/>
                <a:gd name="T12" fmla="*/ 132 w 223"/>
                <a:gd name="T13" fmla="*/ 136 h 210"/>
                <a:gd name="T14" fmla="*/ 132 w 223"/>
                <a:gd name="T15" fmla="*/ 136 h 210"/>
                <a:gd name="T16" fmla="*/ 89 w 223"/>
                <a:gd name="T17" fmla="*/ 159 h 210"/>
                <a:gd name="T18" fmla="*/ 52 w 223"/>
                <a:gd name="T19" fmla="*/ 120 h 210"/>
                <a:gd name="T20" fmla="*/ 129 w 223"/>
                <a:gd name="T21" fmla="*/ 49 h 210"/>
                <a:gd name="T22" fmla="*/ 168 w 223"/>
                <a:gd name="T23" fmla="*/ 57 h 210"/>
                <a:gd name="T24" fmla="*/ 159 w 223"/>
                <a:gd name="T25" fmla="*/ 113 h 210"/>
                <a:gd name="T26" fmla="*/ 167 w 223"/>
                <a:gd name="T27" fmla="*/ 139 h 210"/>
                <a:gd name="T28" fmla="*/ 199 w 223"/>
                <a:gd name="T29" fmla="*/ 88 h 210"/>
                <a:gd name="T30" fmla="*/ 120 w 223"/>
                <a:gd name="T31" fmla="*/ 18 h 210"/>
                <a:gd name="T32" fmla="*/ 26 w 223"/>
                <a:gd name="T33" fmla="*/ 112 h 210"/>
                <a:gd name="T34" fmla="*/ 110 w 223"/>
                <a:gd name="T35" fmla="*/ 191 h 210"/>
                <a:gd name="T36" fmla="*/ 158 w 223"/>
                <a:gd name="T37" fmla="*/ 182 h 210"/>
                <a:gd name="T38" fmla="*/ 163 w 223"/>
                <a:gd name="T39" fmla="*/ 199 h 210"/>
                <a:gd name="T40" fmla="*/ 134 w 223"/>
                <a:gd name="T41" fmla="*/ 74 h 210"/>
                <a:gd name="T42" fmla="*/ 124 w 223"/>
                <a:gd name="T43" fmla="*/ 73 h 210"/>
                <a:gd name="T44" fmla="*/ 85 w 223"/>
                <a:gd name="T45" fmla="*/ 116 h 210"/>
                <a:gd name="T46" fmla="*/ 102 w 223"/>
                <a:gd name="T47" fmla="*/ 135 h 210"/>
                <a:gd name="T48" fmla="*/ 130 w 223"/>
                <a:gd name="T49" fmla="*/ 103 h 210"/>
                <a:gd name="T50" fmla="*/ 134 w 223"/>
                <a:gd name="T51" fmla="*/ 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3" h="210">
                  <a:moveTo>
                    <a:pt x="163" y="199"/>
                  </a:moveTo>
                  <a:cubicBezTo>
                    <a:pt x="144" y="207"/>
                    <a:pt x="127" y="210"/>
                    <a:pt x="103" y="210"/>
                  </a:cubicBezTo>
                  <a:cubicBezTo>
                    <a:pt x="48" y="210"/>
                    <a:pt x="0" y="174"/>
                    <a:pt x="0" y="115"/>
                  </a:cubicBezTo>
                  <a:cubicBezTo>
                    <a:pt x="0" y="53"/>
                    <a:pt x="49" y="0"/>
                    <a:pt x="123" y="0"/>
                  </a:cubicBezTo>
                  <a:cubicBezTo>
                    <a:pt x="182" y="0"/>
                    <a:pt x="223" y="36"/>
                    <a:pt x="223" y="87"/>
                  </a:cubicBezTo>
                  <a:cubicBezTo>
                    <a:pt x="223" y="131"/>
                    <a:pt x="196" y="159"/>
                    <a:pt x="161" y="159"/>
                  </a:cubicBezTo>
                  <a:cubicBezTo>
                    <a:pt x="145" y="159"/>
                    <a:pt x="134" y="152"/>
                    <a:pt x="132" y="136"/>
                  </a:cubicBezTo>
                  <a:cubicBezTo>
                    <a:pt x="132" y="136"/>
                    <a:pt x="132" y="136"/>
                    <a:pt x="132" y="136"/>
                  </a:cubicBezTo>
                  <a:cubicBezTo>
                    <a:pt x="121" y="151"/>
                    <a:pt x="107" y="159"/>
                    <a:pt x="89" y="159"/>
                  </a:cubicBezTo>
                  <a:cubicBezTo>
                    <a:pt x="68" y="159"/>
                    <a:pt x="52" y="144"/>
                    <a:pt x="52" y="120"/>
                  </a:cubicBezTo>
                  <a:cubicBezTo>
                    <a:pt x="52" y="83"/>
                    <a:pt x="82" y="49"/>
                    <a:pt x="129" y="49"/>
                  </a:cubicBezTo>
                  <a:cubicBezTo>
                    <a:pt x="144" y="49"/>
                    <a:pt x="160" y="53"/>
                    <a:pt x="168" y="57"/>
                  </a:cubicBezTo>
                  <a:cubicBezTo>
                    <a:pt x="159" y="113"/>
                    <a:pt x="159" y="113"/>
                    <a:pt x="159" y="113"/>
                  </a:cubicBezTo>
                  <a:cubicBezTo>
                    <a:pt x="155" y="131"/>
                    <a:pt x="158" y="139"/>
                    <a:pt x="167" y="139"/>
                  </a:cubicBezTo>
                  <a:cubicBezTo>
                    <a:pt x="181" y="140"/>
                    <a:pt x="199" y="123"/>
                    <a:pt x="199" y="88"/>
                  </a:cubicBezTo>
                  <a:cubicBezTo>
                    <a:pt x="199" y="48"/>
                    <a:pt x="171" y="18"/>
                    <a:pt x="120" y="18"/>
                  </a:cubicBezTo>
                  <a:cubicBezTo>
                    <a:pt x="69" y="18"/>
                    <a:pt x="26" y="54"/>
                    <a:pt x="26" y="112"/>
                  </a:cubicBezTo>
                  <a:cubicBezTo>
                    <a:pt x="26" y="163"/>
                    <a:pt x="60" y="191"/>
                    <a:pt x="110" y="191"/>
                  </a:cubicBezTo>
                  <a:cubicBezTo>
                    <a:pt x="126" y="191"/>
                    <a:pt x="144" y="188"/>
                    <a:pt x="158" y="182"/>
                  </a:cubicBezTo>
                  <a:lnTo>
                    <a:pt x="163" y="199"/>
                  </a:lnTo>
                  <a:close/>
                  <a:moveTo>
                    <a:pt x="134" y="74"/>
                  </a:moveTo>
                  <a:cubicBezTo>
                    <a:pt x="132" y="74"/>
                    <a:pt x="128" y="73"/>
                    <a:pt x="124" y="73"/>
                  </a:cubicBezTo>
                  <a:cubicBezTo>
                    <a:pt x="102" y="73"/>
                    <a:pt x="85" y="93"/>
                    <a:pt x="85" y="116"/>
                  </a:cubicBezTo>
                  <a:cubicBezTo>
                    <a:pt x="85" y="128"/>
                    <a:pt x="91" y="135"/>
                    <a:pt x="102" y="135"/>
                  </a:cubicBezTo>
                  <a:cubicBezTo>
                    <a:pt x="114" y="135"/>
                    <a:pt x="127" y="121"/>
                    <a:pt x="130" y="103"/>
                  </a:cubicBezTo>
                  <a:lnTo>
                    <a:pt x="134" y="74"/>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sp>
        <p:nvSpPr>
          <p:cNvPr id="50" name="Rectangle 49">
            <a:extLst>
              <a:ext uri="{FF2B5EF4-FFF2-40B4-BE49-F238E27FC236}">
                <a16:creationId xmlns:a16="http://schemas.microsoft.com/office/drawing/2014/main" id="{AA5357DD-29A9-4C11-9A6D-15D3A5FC6332}"/>
              </a:ext>
            </a:extLst>
          </p:cNvPr>
          <p:cNvSpPr/>
          <p:nvPr/>
        </p:nvSpPr>
        <p:spPr>
          <a:xfrm>
            <a:off x="3071132" y="8620"/>
            <a:ext cx="3017756" cy="1323439"/>
          </a:xfrm>
          <a:prstGeom prst="rect">
            <a:avLst/>
          </a:prstGeom>
        </p:spPr>
        <p:txBody>
          <a:bodyPr wrap="square">
            <a:spAutoFit/>
          </a:bodyPr>
          <a:lstStyle/>
          <a:p>
            <a:pPr algn="ctr"/>
            <a:r>
              <a:rPr lang="en-US" sz="40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David</a:t>
            </a:r>
          </a:p>
          <a:p>
            <a:pPr algn="ctr"/>
            <a:r>
              <a:rPr lang="en-US" sz="4000" dirty="0">
                <a:solidFill>
                  <a:schemeClr val="bg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Warner II</a:t>
            </a:r>
          </a:p>
        </p:txBody>
      </p:sp>
      <p:grpSp>
        <p:nvGrpSpPr>
          <p:cNvPr id="5" name="Group 4">
            <a:extLst>
              <a:ext uri="{FF2B5EF4-FFF2-40B4-BE49-F238E27FC236}">
                <a16:creationId xmlns:a16="http://schemas.microsoft.com/office/drawing/2014/main" id="{EB7716D5-FA01-463B-A835-0A74D2F425BD}"/>
              </a:ext>
            </a:extLst>
          </p:cNvPr>
          <p:cNvGrpSpPr/>
          <p:nvPr/>
        </p:nvGrpSpPr>
        <p:grpSpPr>
          <a:xfrm>
            <a:off x="13818278" y="2626997"/>
            <a:ext cx="3010262" cy="1169722"/>
            <a:chOff x="13818278" y="2626997"/>
            <a:chExt cx="3010262" cy="1169722"/>
          </a:xfrm>
        </p:grpSpPr>
        <p:sp>
          <p:nvSpPr>
            <p:cNvPr id="52" name="Rectangle 51">
              <a:extLst>
                <a:ext uri="{FF2B5EF4-FFF2-40B4-BE49-F238E27FC236}">
                  <a16:creationId xmlns:a16="http://schemas.microsoft.com/office/drawing/2014/main" id="{BBD67933-6AAE-4E7D-8E1C-FE78A94AFA08}"/>
                </a:ext>
              </a:extLst>
            </p:cNvPr>
            <p:cNvSpPr/>
            <p:nvPr/>
          </p:nvSpPr>
          <p:spPr>
            <a:xfrm>
              <a:off x="13818278" y="3311073"/>
              <a:ext cx="3010262" cy="485646"/>
            </a:xfrm>
            <a:prstGeom prst="rect">
              <a:avLst/>
            </a:prstGeom>
          </p:spPr>
          <p:txBody>
            <a:bodyPr wrap="square">
              <a:spAutoFit/>
            </a:bodyPr>
            <a:lstStyle/>
            <a:p>
              <a:pPr algn="ctr">
                <a:lnSpc>
                  <a:spcPct val="150000"/>
                </a:lnSpc>
              </a:pPr>
              <a:r>
                <a:rPr lang="en-US" sz="1900" b="1" i="1">
                  <a:solidFill>
                    <a:schemeClr val="accent3"/>
                  </a:solidFill>
                  <a:latin typeface="Calibri" panose="020F0502020204030204" pitchFamily="34" charset="0"/>
                  <a:cs typeface="Calibri" panose="020F0502020204030204" pitchFamily="34" charset="0"/>
                </a:rPr>
                <a:t>www.catapultsystems.com</a:t>
              </a:r>
            </a:p>
          </p:txBody>
        </p:sp>
        <p:pic>
          <p:nvPicPr>
            <p:cNvPr id="53" name="Picture 52">
              <a:extLst>
                <a:ext uri="{FF2B5EF4-FFF2-40B4-BE49-F238E27FC236}">
                  <a16:creationId xmlns:a16="http://schemas.microsoft.com/office/drawing/2014/main" id="{82186EB9-DDFD-4043-BFC3-32FBAAF6635C}"/>
                </a:ext>
              </a:extLst>
            </p:cNvPr>
            <p:cNvPicPr>
              <a:picLocks noChangeAspect="1"/>
            </p:cNvPicPr>
            <p:nvPr/>
          </p:nvPicPr>
          <p:blipFill>
            <a:blip r:embed="rId9"/>
            <a:stretch>
              <a:fillRect/>
            </a:stretch>
          </p:blipFill>
          <p:spPr>
            <a:xfrm>
              <a:off x="13819400" y="2626997"/>
              <a:ext cx="2879808" cy="813419"/>
            </a:xfrm>
            <a:prstGeom prst="rect">
              <a:avLst/>
            </a:prstGeom>
          </p:spPr>
        </p:pic>
      </p:grpSp>
      <p:grpSp>
        <p:nvGrpSpPr>
          <p:cNvPr id="2" name="Group 1">
            <a:extLst>
              <a:ext uri="{FF2B5EF4-FFF2-40B4-BE49-F238E27FC236}">
                <a16:creationId xmlns:a16="http://schemas.microsoft.com/office/drawing/2014/main" id="{847F8180-F1AF-49B9-92AA-ADEBCC37E6A1}"/>
              </a:ext>
            </a:extLst>
          </p:cNvPr>
          <p:cNvGrpSpPr/>
          <p:nvPr/>
        </p:nvGrpSpPr>
        <p:grpSpPr>
          <a:xfrm>
            <a:off x="9192344" y="4941168"/>
            <a:ext cx="3010262" cy="805435"/>
            <a:chOff x="9192344" y="5431877"/>
            <a:chExt cx="3010262" cy="805435"/>
          </a:xfrm>
        </p:grpSpPr>
        <p:sp>
          <p:nvSpPr>
            <p:cNvPr id="51" name="Rectangle 50">
              <a:extLst>
                <a:ext uri="{FF2B5EF4-FFF2-40B4-BE49-F238E27FC236}">
                  <a16:creationId xmlns:a16="http://schemas.microsoft.com/office/drawing/2014/main" id="{B208A68C-422B-443D-A50A-46A940D4C062}"/>
                </a:ext>
              </a:extLst>
            </p:cNvPr>
            <p:cNvSpPr/>
            <p:nvPr/>
          </p:nvSpPr>
          <p:spPr>
            <a:xfrm>
              <a:off x="9192344" y="5731020"/>
              <a:ext cx="3010262" cy="506292"/>
            </a:xfrm>
            <a:prstGeom prst="rect">
              <a:avLst/>
            </a:prstGeom>
          </p:spPr>
          <p:txBody>
            <a:bodyPr wrap="square">
              <a:spAutoFit/>
            </a:bodyPr>
            <a:lstStyle/>
            <a:p>
              <a:pPr algn="ctr">
                <a:lnSpc>
                  <a:spcPct val="150000"/>
                </a:lnSpc>
              </a:pPr>
              <a:r>
                <a:rPr lang="en-US" sz="2000" b="1" i="1" dirty="0">
                  <a:solidFill>
                    <a:schemeClr val="bg1"/>
                  </a:solidFill>
                  <a:latin typeface="Calibri" panose="020F0502020204030204" pitchFamily="34" charset="0"/>
                  <a:cs typeface="Calibri" panose="020F0502020204030204" pitchFamily="34" charset="0"/>
                </a:rPr>
                <a:t>http://warner.digital</a:t>
              </a:r>
            </a:p>
          </p:txBody>
        </p:sp>
        <p:pic>
          <p:nvPicPr>
            <p:cNvPr id="54" name="Picture 53">
              <a:extLst>
                <a:ext uri="{FF2B5EF4-FFF2-40B4-BE49-F238E27FC236}">
                  <a16:creationId xmlns:a16="http://schemas.microsoft.com/office/drawing/2014/main" id="{A3C27123-079E-475F-BABE-93BE4415B64F}"/>
                </a:ext>
              </a:extLst>
            </p:cNvPr>
            <p:cNvPicPr>
              <a:picLocks noChangeAspect="1"/>
            </p:cNvPicPr>
            <p:nvPr/>
          </p:nvPicPr>
          <p:blipFill>
            <a:blip r:embed="rId10"/>
            <a:stretch>
              <a:fillRect/>
            </a:stretch>
          </p:blipFill>
          <p:spPr>
            <a:xfrm>
              <a:off x="9264864" y="5431877"/>
              <a:ext cx="2879808" cy="372822"/>
            </a:xfrm>
            <a:prstGeom prst="rect">
              <a:avLst/>
            </a:prstGeom>
          </p:spPr>
        </p:pic>
      </p:grpSp>
      <p:pic>
        <p:nvPicPr>
          <p:cNvPr id="3" name="Picture 2">
            <a:extLst>
              <a:ext uri="{FF2B5EF4-FFF2-40B4-BE49-F238E27FC236}">
                <a16:creationId xmlns:a16="http://schemas.microsoft.com/office/drawing/2014/main" id="{6C67C048-EBB2-4358-9A89-52D0B7F7CEFC}"/>
              </a:ext>
            </a:extLst>
          </p:cNvPr>
          <p:cNvPicPr>
            <a:picLocks noChangeAspect="1"/>
          </p:cNvPicPr>
          <p:nvPr/>
        </p:nvPicPr>
        <p:blipFill>
          <a:blip r:embed="rId11"/>
          <a:stretch>
            <a:fillRect/>
          </a:stretch>
        </p:blipFill>
        <p:spPr>
          <a:xfrm>
            <a:off x="9552384" y="3681028"/>
            <a:ext cx="2289053" cy="923546"/>
          </a:xfrm>
          <a:prstGeom prst="rect">
            <a:avLst/>
          </a:prstGeom>
        </p:spPr>
      </p:pic>
      <p:pic>
        <p:nvPicPr>
          <p:cNvPr id="55" name="Picture 54">
            <a:extLst>
              <a:ext uri="{FF2B5EF4-FFF2-40B4-BE49-F238E27FC236}">
                <a16:creationId xmlns:a16="http://schemas.microsoft.com/office/drawing/2014/main" id="{8F8C2836-93E3-41F3-8F56-9310CADDA132}"/>
              </a:ext>
            </a:extLst>
          </p:cNvPr>
          <p:cNvPicPr>
            <a:picLocks noChangeAspect="1"/>
          </p:cNvPicPr>
          <p:nvPr/>
        </p:nvPicPr>
        <p:blipFill>
          <a:blip r:embed="rId9"/>
          <a:stretch>
            <a:fillRect/>
          </a:stretch>
        </p:blipFill>
        <p:spPr>
          <a:xfrm>
            <a:off x="9192856" y="5937734"/>
            <a:ext cx="2999144" cy="813419"/>
          </a:xfrm>
          <a:prstGeom prst="rect">
            <a:avLst/>
          </a:prstGeom>
        </p:spPr>
      </p:pic>
    </p:spTree>
    <p:extLst>
      <p:ext uri="{BB962C8B-B14F-4D97-AF65-F5344CB8AC3E}">
        <p14:creationId xmlns:p14="http://schemas.microsoft.com/office/powerpoint/2010/main" val="1585082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625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800" fill="hold"/>
                                        <p:tgtEl>
                                          <p:spTgt spid="4"/>
                                        </p:tgtEl>
                                        <p:attrNameLst>
                                          <p:attrName>ppt_x</p:attrName>
                                        </p:attrNameLst>
                                      </p:cBhvr>
                                      <p:tavLst>
                                        <p:tav tm="0">
                                          <p:val>
                                            <p:strVal val="#ppt_x"/>
                                          </p:val>
                                        </p:tav>
                                        <p:tav tm="100000">
                                          <p:val>
                                            <p:strVal val="#ppt_x"/>
                                          </p:val>
                                        </p:tav>
                                      </p:tavLst>
                                    </p:anim>
                                    <p:anim calcmode="lin" valueType="num">
                                      <p:cBhvr additive="base">
                                        <p:cTn id="8" dur="8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62500"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800" fill="hold"/>
                                        <p:tgtEl>
                                          <p:spTgt spid="7"/>
                                        </p:tgtEl>
                                        <p:attrNameLst>
                                          <p:attrName>ppt_x</p:attrName>
                                        </p:attrNameLst>
                                      </p:cBhvr>
                                      <p:tavLst>
                                        <p:tav tm="0">
                                          <p:val>
                                            <p:strVal val="#ppt_x"/>
                                          </p:val>
                                        </p:tav>
                                        <p:tav tm="100000">
                                          <p:val>
                                            <p:strVal val="#ppt_x"/>
                                          </p:val>
                                        </p:tav>
                                      </p:tavLst>
                                    </p:anim>
                                    <p:anim calcmode="lin" valueType="num">
                                      <p:cBhvr additive="base">
                                        <p:cTn id="12" dur="8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6">
            <a:extLst>
              <a:ext uri="{FF2B5EF4-FFF2-40B4-BE49-F238E27FC236}">
                <a16:creationId xmlns:a16="http://schemas.microsoft.com/office/drawing/2014/main" id="{D1BCE5DC-BE0E-4043-B717-B2134E26EA47}"/>
              </a:ext>
            </a:extLst>
          </p:cNvPr>
          <p:cNvSpPr>
            <a:spLocks noGrp="1"/>
          </p:cNvSpPr>
          <p:nvPr>
            <p:ph type="title"/>
          </p:nvPr>
        </p:nvSpPr>
        <p:spPr>
          <a:xfrm>
            <a:off x="588263" y="296950"/>
            <a:ext cx="11018520" cy="553998"/>
          </a:xfrm>
        </p:spPr>
        <p:txBody>
          <a:bodyPr/>
          <a:lstStyle/>
          <a:p>
            <a:r>
              <a:rPr lang="en-US" dirty="0"/>
              <a:t>Agenda</a:t>
            </a:r>
          </a:p>
        </p:txBody>
      </p:sp>
      <p:sp>
        <p:nvSpPr>
          <p:cNvPr id="9" name="Text Placeholder 5">
            <a:extLst>
              <a:ext uri="{FF2B5EF4-FFF2-40B4-BE49-F238E27FC236}">
                <a16:creationId xmlns:a16="http://schemas.microsoft.com/office/drawing/2014/main" id="{459CBBE7-38EE-4666-92F3-1B1BD83F4385}"/>
              </a:ext>
            </a:extLst>
          </p:cNvPr>
          <p:cNvSpPr txBox="1">
            <a:spLocks/>
          </p:cNvSpPr>
          <p:nvPr/>
        </p:nvSpPr>
        <p:spPr>
          <a:xfrm>
            <a:off x="586390" y="1274120"/>
            <a:ext cx="5717695" cy="4862870"/>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rgbClr val="D83B01"/>
                </a:solidFill>
              </a:rPr>
              <a:t>1</a:t>
            </a:r>
            <a:r>
              <a:rPr lang="en-US" baseline="30000" dirty="0">
                <a:solidFill>
                  <a:srgbClr val="D83B01"/>
                </a:solidFill>
              </a:rPr>
              <a:t>st</a:t>
            </a:r>
            <a:r>
              <a:rPr lang="en-US" dirty="0">
                <a:solidFill>
                  <a:srgbClr val="D83B01"/>
                </a:solidFill>
              </a:rPr>
              <a:t> Gear</a:t>
            </a:r>
          </a:p>
          <a:p>
            <a:pPr lvl="1"/>
            <a:r>
              <a:rPr lang="en-US" dirty="0"/>
              <a:t>PnPjs Data Caching</a:t>
            </a:r>
          </a:p>
          <a:p>
            <a:pPr lvl="2"/>
            <a:endParaRPr lang="en-US" dirty="0"/>
          </a:p>
          <a:p>
            <a:r>
              <a:rPr lang="en-US" dirty="0">
                <a:solidFill>
                  <a:srgbClr val="D83B01"/>
                </a:solidFill>
              </a:rPr>
              <a:t>2</a:t>
            </a:r>
            <a:r>
              <a:rPr lang="en-US" baseline="30000" dirty="0">
                <a:solidFill>
                  <a:srgbClr val="D83B01"/>
                </a:solidFill>
              </a:rPr>
              <a:t>nd</a:t>
            </a:r>
            <a:r>
              <a:rPr lang="en-US" dirty="0">
                <a:solidFill>
                  <a:srgbClr val="D83B01"/>
                </a:solidFill>
              </a:rPr>
              <a:t> Gear</a:t>
            </a:r>
          </a:p>
          <a:p>
            <a:pPr lvl="1"/>
            <a:r>
              <a:rPr lang="en-US" dirty="0"/>
              <a:t>Optimized Bundling and Packaging of SPFx JavaScript Bundles</a:t>
            </a:r>
          </a:p>
          <a:p>
            <a:pPr lvl="1"/>
            <a:endParaRPr lang="en-US" dirty="0"/>
          </a:p>
          <a:p>
            <a:r>
              <a:rPr lang="en-US" dirty="0">
                <a:solidFill>
                  <a:srgbClr val="D83B01"/>
                </a:solidFill>
              </a:rPr>
              <a:t>3rd Gear</a:t>
            </a:r>
          </a:p>
          <a:p>
            <a:pPr lvl="1"/>
            <a:r>
              <a:rPr lang="en-US" dirty="0"/>
              <a:t>SharePoint SPFx Library Components</a:t>
            </a:r>
          </a:p>
          <a:p>
            <a:pPr lvl="1"/>
            <a:endParaRPr lang="en-US" dirty="0"/>
          </a:p>
          <a:p>
            <a:r>
              <a:rPr lang="en-US" dirty="0">
                <a:solidFill>
                  <a:srgbClr val="D83B01"/>
                </a:solidFill>
              </a:rPr>
              <a:t>4th Gear</a:t>
            </a:r>
          </a:p>
          <a:p>
            <a:pPr lvl="1"/>
            <a:r>
              <a:rPr lang="en-US" dirty="0"/>
              <a:t>Combining all previous techniques together!</a:t>
            </a:r>
          </a:p>
          <a:p>
            <a:pPr lvl="1"/>
            <a:endParaRPr lang="en-US" dirty="0"/>
          </a:p>
        </p:txBody>
      </p:sp>
      <p:pic>
        <p:nvPicPr>
          <p:cNvPr id="4" name="Picture 3" descr="A close up of a logo&#10;&#10;Description automatically generated">
            <a:extLst>
              <a:ext uri="{FF2B5EF4-FFF2-40B4-BE49-F238E27FC236}">
                <a16:creationId xmlns:a16="http://schemas.microsoft.com/office/drawing/2014/main" id="{51114B18-D708-4D9F-8FC8-A451E7FE7E53}"/>
              </a:ext>
            </a:extLst>
          </p:cNvPr>
          <p:cNvPicPr>
            <a:picLocks noChangeAspect="1"/>
          </p:cNvPicPr>
          <p:nvPr/>
        </p:nvPicPr>
        <p:blipFill>
          <a:blip r:embed="rId3"/>
          <a:stretch>
            <a:fillRect/>
          </a:stretch>
        </p:blipFill>
        <p:spPr>
          <a:xfrm>
            <a:off x="6201059" y="397012"/>
            <a:ext cx="5402678" cy="6063976"/>
          </a:xfrm>
          <a:prstGeom prst="rect">
            <a:avLst/>
          </a:prstGeom>
        </p:spPr>
      </p:pic>
    </p:spTree>
    <p:extLst>
      <p:ext uri="{BB962C8B-B14F-4D97-AF65-F5344CB8AC3E}">
        <p14:creationId xmlns:p14="http://schemas.microsoft.com/office/powerpoint/2010/main" val="1933712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5216" y="2772659"/>
            <a:ext cx="5510784" cy="761747"/>
          </a:xfrm>
        </p:spPr>
        <p:txBody>
          <a:bodyPr/>
          <a:lstStyle/>
          <a:p>
            <a:r>
              <a:rPr lang="en-US" sz="5500" dirty="0"/>
              <a:t>1</a:t>
            </a:r>
            <a:r>
              <a:rPr lang="en-US" sz="5500" baseline="30000" dirty="0"/>
              <a:t>st</a:t>
            </a:r>
            <a:r>
              <a:rPr lang="en-US" sz="5500" dirty="0"/>
              <a:t> Gear</a:t>
            </a:r>
          </a:p>
        </p:txBody>
      </p:sp>
    </p:spTree>
    <p:extLst>
      <p:ext uri="{BB962C8B-B14F-4D97-AF65-F5344CB8AC3E}">
        <p14:creationId xmlns:p14="http://schemas.microsoft.com/office/powerpoint/2010/main" val="2109759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0AACF7F-7371-4DCD-8DA2-1C6260040FC9}"/>
              </a:ext>
            </a:extLst>
          </p:cNvPr>
          <p:cNvPicPr>
            <a:picLocks noChangeAspect="1"/>
          </p:cNvPicPr>
          <p:nvPr/>
        </p:nvPicPr>
        <p:blipFill>
          <a:blip r:embed="rId3"/>
          <a:stretch>
            <a:fillRect/>
          </a:stretch>
        </p:blipFill>
        <p:spPr>
          <a:xfrm>
            <a:off x="8115242" y="5683188"/>
            <a:ext cx="4038808" cy="1174810"/>
          </a:xfrm>
          <a:prstGeom prst="rect">
            <a:avLst/>
          </a:prstGeom>
        </p:spPr>
      </p:pic>
      <p:pic>
        <p:nvPicPr>
          <p:cNvPr id="5" name="Picture 4" descr="A picture containing motorcycle&#10;&#10;Description automatically generated">
            <a:extLst>
              <a:ext uri="{FF2B5EF4-FFF2-40B4-BE49-F238E27FC236}">
                <a16:creationId xmlns:a16="http://schemas.microsoft.com/office/drawing/2014/main" id="{6B94E82A-DC12-4327-B89D-0E3DE4ED0E87}"/>
              </a:ext>
            </a:extLst>
          </p:cNvPr>
          <p:cNvPicPr>
            <a:picLocks noChangeAspect="1"/>
          </p:cNvPicPr>
          <p:nvPr/>
        </p:nvPicPr>
        <p:blipFill>
          <a:blip r:embed="rId4"/>
          <a:stretch>
            <a:fillRect/>
          </a:stretch>
        </p:blipFill>
        <p:spPr>
          <a:xfrm>
            <a:off x="5141119" y="670262"/>
            <a:ext cx="6922865" cy="4582320"/>
          </a:xfrm>
          <a:prstGeom prst="rect">
            <a:avLst/>
          </a:prstGeom>
        </p:spPr>
      </p:pic>
      <p:sp>
        <p:nvSpPr>
          <p:cNvPr id="9" name="Title 1">
            <a:extLst>
              <a:ext uri="{FF2B5EF4-FFF2-40B4-BE49-F238E27FC236}">
                <a16:creationId xmlns:a16="http://schemas.microsoft.com/office/drawing/2014/main" id="{AD74D845-BD5A-4F53-95FF-D1DD938714BA}"/>
              </a:ext>
            </a:extLst>
          </p:cNvPr>
          <p:cNvSpPr>
            <a:spLocks noGrp="1"/>
          </p:cNvSpPr>
          <p:nvPr>
            <p:ph type="title"/>
          </p:nvPr>
        </p:nvSpPr>
        <p:spPr>
          <a:xfrm>
            <a:off x="286279" y="2712123"/>
            <a:ext cx="5510784" cy="498598"/>
          </a:xfrm>
        </p:spPr>
        <p:txBody>
          <a:bodyPr/>
          <a:lstStyle/>
          <a:p>
            <a:r>
              <a:rPr lang="en-US" dirty="0">
                <a:solidFill>
                  <a:schemeClr val="accent3"/>
                </a:solidFill>
              </a:rPr>
              <a:t>1</a:t>
            </a:r>
            <a:r>
              <a:rPr lang="en-US" baseline="30000" dirty="0">
                <a:solidFill>
                  <a:schemeClr val="accent3"/>
                </a:solidFill>
              </a:rPr>
              <a:t>st</a:t>
            </a:r>
            <a:r>
              <a:rPr lang="en-US" dirty="0">
                <a:solidFill>
                  <a:schemeClr val="accent3"/>
                </a:solidFill>
              </a:rPr>
              <a:t> Gear: Turbo Speed</a:t>
            </a:r>
          </a:p>
        </p:txBody>
      </p:sp>
      <p:sp>
        <p:nvSpPr>
          <p:cNvPr id="11" name="Title 1">
            <a:extLst>
              <a:ext uri="{FF2B5EF4-FFF2-40B4-BE49-F238E27FC236}">
                <a16:creationId xmlns:a16="http://schemas.microsoft.com/office/drawing/2014/main" id="{A91354AF-B929-406F-8148-00BA47E560EA}"/>
              </a:ext>
            </a:extLst>
          </p:cNvPr>
          <p:cNvSpPr txBox="1">
            <a:spLocks/>
          </p:cNvSpPr>
          <p:nvPr/>
        </p:nvSpPr>
        <p:spPr>
          <a:xfrm>
            <a:off x="504667" y="3335370"/>
            <a:ext cx="5510784" cy="373949"/>
          </a:xfrm>
          <a:prstGeom prst="rect">
            <a:avLst/>
          </a:prstGeom>
          <a:noFill/>
        </p:spPr>
        <p:txBody>
          <a:bodyPr vert="horz" wrap="square" lIns="0" tIns="0" rIns="0" bIns="0" rtlCol="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sz="2700" dirty="0"/>
              <a:t>PnPjs Data Caching</a:t>
            </a:r>
          </a:p>
        </p:txBody>
      </p:sp>
    </p:spTree>
    <p:extLst>
      <p:ext uri="{BB962C8B-B14F-4D97-AF65-F5344CB8AC3E}">
        <p14:creationId xmlns:p14="http://schemas.microsoft.com/office/powerpoint/2010/main" val="1682651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6">
            <a:extLst>
              <a:ext uri="{FF2B5EF4-FFF2-40B4-BE49-F238E27FC236}">
                <a16:creationId xmlns:a16="http://schemas.microsoft.com/office/drawing/2014/main" id="{5021E272-4ED0-40C1-867C-E9DDD7026E8B}"/>
              </a:ext>
            </a:extLst>
          </p:cNvPr>
          <p:cNvSpPr>
            <a:spLocks noGrp="1"/>
          </p:cNvSpPr>
          <p:nvPr>
            <p:ph type="title"/>
          </p:nvPr>
        </p:nvSpPr>
        <p:spPr>
          <a:xfrm>
            <a:off x="588263" y="457200"/>
            <a:ext cx="11018520" cy="553998"/>
          </a:xfrm>
        </p:spPr>
        <p:txBody>
          <a:bodyPr/>
          <a:lstStyle/>
          <a:p>
            <a:r>
              <a:rPr lang="en-US" dirty="0"/>
              <a:t>PnPjs Data Caching</a:t>
            </a:r>
          </a:p>
        </p:txBody>
      </p:sp>
      <p:sp>
        <p:nvSpPr>
          <p:cNvPr id="12" name="Text Placeholder 5">
            <a:extLst>
              <a:ext uri="{FF2B5EF4-FFF2-40B4-BE49-F238E27FC236}">
                <a16:creationId xmlns:a16="http://schemas.microsoft.com/office/drawing/2014/main" id="{C04D335F-FBF6-47E6-9DE6-A7C4FE0081A5}"/>
              </a:ext>
            </a:extLst>
          </p:cNvPr>
          <p:cNvSpPr>
            <a:spLocks noGrp="1"/>
          </p:cNvSpPr>
          <p:nvPr>
            <p:ph sz="quarter" idx="10"/>
          </p:nvPr>
        </p:nvSpPr>
        <p:spPr>
          <a:xfrm>
            <a:off x="584200" y="1435100"/>
            <a:ext cx="5420946" cy="3385542"/>
          </a:xfrm>
        </p:spPr>
        <p:txBody>
          <a:bodyPr/>
          <a:lstStyle/>
          <a:p>
            <a:r>
              <a:rPr lang="en-US" dirty="0">
                <a:solidFill>
                  <a:srgbClr val="D83B01"/>
                </a:solidFill>
              </a:rPr>
              <a:t>PnPjs Overview</a:t>
            </a:r>
          </a:p>
          <a:p>
            <a:pPr lvl="1"/>
            <a:r>
              <a:rPr lang="en-US" dirty="0"/>
              <a:t>Intellisense &amp; Type checking</a:t>
            </a:r>
          </a:p>
          <a:p>
            <a:pPr lvl="1"/>
            <a:r>
              <a:rPr lang="en-US" dirty="0"/>
              <a:t>Simplify development experience</a:t>
            </a:r>
          </a:p>
          <a:p>
            <a:pPr lvl="1"/>
            <a:r>
              <a:rPr lang="en-US" dirty="0"/>
              <a:t>Intuitive using fluent library</a:t>
            </a:r>
          </a:p>
          <a:p>
            <a:pPr lvl="1"/>
            <a:r>
              <a:rPr lang="en-US" dirty="0"/>
              <a:t>Easier to read code intent</a:t>
            </a:r>
          </a:p>
          <a:p>
            <a:pPr lvl="1"/>
            <a:r>
              <a:rPr lang="en-US" dirty="0"/>
              <a:t>Asynchronous, built on Promises</a:t>
            </a:r>
          </a:p>
          <a:p>
            <a:pPr lvl="1"/>
            <a:r>
              <a:rPr lang="en-US" b="1" dirty="0">
                <a:solidFill>
                  <a:schemeClr val="accent3"/>
                </a:solidFill>
              </a:rPr>
              <a:t>Built-in caching</a:t>
            </a:r>
            <a:r>
              <a:rPr lang="en-US" dirty="0"/>
              <a:t> </a:t>
            </a:r>
          </a:p>
          <a:p>
            <a:pPr lvl="1"/>
            <a:r>
              <a:rPr lang="en-US" dirty="0"/>
              <a:t>https://pnp.github.io/pnpjs/</a:t>
            </a:r>
          </a:p>
          <a:p>
            <a:pPr lvl="1"/>
            <a:endParaRPr lang="en-US" dirty="0"/>
          </a:p>
        </p:txBody>
      </p:sp>
      <p:pic>
        <p:nvPicPr>
          <p:cNvPr id="7" name="Picture 6">
            <a:extLst>
              <a:ext uri="{FF2B5EF4-FFF2-40B4-BE49-F238E27FC236}">
                <a16:creationId xmlns:a16="http://schemas.microsoft.com/office/drawing/2014/main" id="{D40FC35F-D369-44D5-A353-6A2E84A37F4F}"/>
              </a:ext>
            </a:extLst>
          </p:cNvPr>
          <p:cNvPicPr>
            <a:picLocks noChangeAspect="1"/>
          </p:cNvPicPr>
          <p:nvPr/>
        </p:nvPicPr>
        <p:blipFill>
          <a:blip r:embed="rId3"/>
          <a:stretch>
            <a:fillRect/>
          </a:stretch>
        </p:blipFill>
        <p:spPr>
          <a:xfrm>
            <a:off x="6096000" y="1519192"/>
            <a:ext cx="5944449" cy="2082066"/>
          </a:xfrm>
          <a:prstGeom prst="rect">
            <a:avLst/>
          </a:prstGeom>
        </p:spPr>
        <p:style>
          <a:lnRef idx="2">
            <a:schemeClr val="accent3">
              <a:shade val="50000"/>
            </a:schemeClr>
          </a:lnRef>
          <a:fillRef idx="1">
            <a:schemeClr val="accent3"/>
          </a:fillRef>
          <a:effectRef idx="0">
            <a:schemeClr val="accent3"/>
          </a:effectRef>
          <a:fontRef idx="minor">
            <a:schemeClr val="lt1"/>
          </a:fontRef>
        </p:style>
      </p:pic>
      <p:pic>
        <p:nvPicPr>
          <p:cNvPr id="8" name="Picture 7">
            <a:extLst>
              <a:ext uri="{FF2B5EF4-FFF2-40B4-BE49-F238E27FC236}">
                <a16:creationId xmlns:a16="http://schemas.microsoft.com/office/drawing/2014/main" id="{CB876F1D-E09C-4842-ABEC-29F0B89E6428}"/>
              </a:ext>
            </a:extLst>
          </p:cNvPr>
          <p:cNvPicPr>
            <a:picLocks noChangeAspect="1"/>
          </p:cNvPicPr>
          <p:nvPr/>
        </p:nvPicPr>
        <p:blipFill>
          <a:blip r:embed="rId4"/>
          <a:stretch>
            <a:fillRect/>
          </a:stretch>
        </p:blipFill>
        <p:spPr>
          <a:xfrm>
            <a:off x="6096000" y="3813753"/>
            <a:ext cx="5944449" cy="2105168"/>
          </a:xfrm>
          <a:prstGeom prst="rect">
            <a:avLst/>
          </a:prstGeom>
        </p:spPr>
        <p:style>
          <a:lnRef idx="2">
            <a:schemeClr val="accent3">
              <a:shade val="50000"/>
            </a:schemeClr>
          </a:lnRef>
          <a:fillRef idx="1">
            <a:schemeClr val="accent3"/>
          </a:fillRef>
          <a:effectRef idx="0">
            <a:schemeClr val="accent3"/>
          </a:effectRef>
          <a:fontRef idx="minor">
            <a:schemeClr val="lt1"/>
          </a:fontRef>
        </p:style>
      </p:pic>
    </p:spTree>
    <p:extLst>
      <p:ext uri="{BB962C8B-B14F-4D97-AF65-F5344CB8AC3E}">
        <p14:creationId xmlns:p14="http://schemas.microsoft.com/office/powerpoint/2010/main" val="889826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500" fill="hold"/>
                                        <p:tgtEl>
                                          <p:spTgt spid="12">
                                            <p:txEl>
                                              <p:pRg st="6" end="6"/>
                                            </p:txEl>
                                          </p:spTgt>
                                        </p:tgtEl>
                                        <p:attrNameLst>
                                          <p:attrName>style.color</p:attrName>
                                        </p:attrNameLst>
                                      </p:cBhvr>
                                      <p:to>
                                        <a:srgbClr val="D83B0B"/>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6">
            <a:extLst>
              <a:ext uri="{FF2B5EF4-FFF2-40B4-BE49-F238E27FC236}">
                <a16:creationId xmlns:a16="http://schemas.microsoft.com/office/drawing/2014/main" id="{5021E272-4ED0-40C1-867C-E9DDD7026E8B}"/>
              </a:ext>
            </a:extLst>
          </p:cNvPr>
          <p:cNvSpPr>
            <a:spLocks noGrp="1"/>
          </p:cNvSpPr>
          <p:nvPr>
            <p:ph type="title"/>
          </p:nvPr>
        </p:nvSpPr>
        <p:spPr>
          <a:xfrm>
            <a:off x="588263" y="457200"/>
            <a:ext cx="11018520" cy="553998"/>
          </a:xfrm>
        </p:spPr>
        <p:txBody>
          <a:bodyPr/>
          <a:lstStyle/>
          <a:p>
            <a:r>
              <a:rPr lang="en-US" dirty="0"/>
              <a:t>PnPjs Data Caching</a:t>
            </a:r>
          </a:p>
        </p:txBody>
      </p:sp>
      <p:sp>
        <p:nvSpPr>
          <p:cNvPr id="12" name="Text Placeholder 5">
            <a:extLst>
              <a:ext uri="{FF2B5EF4-FFF2-40B4-BE49-F238E27FC236}">
                <a16:creationId xmlns:a16="http://schemas.microsoft.com/office/drawing/2014/main" id="{C04D335F-FBF6-47E6-9DE6-A7C4FE0081A5}"/>
              </a:ext>
            </a:extLst>
          </p:cNvPr>
          <p:cNvSpPr>
            <a:spLocks noGrp="1"/>
          </p:cNvSpPr>
          <p:nvPr>
            <p:ph sz="quarter" idx="10"/>
          </p:nvPr>
        </p:nvSpPr>
        <p:spPr>
          <a:xfrm>
            <a:off x="584200" y="1435100"/>
            <a:ext cx="5420946" cy="2646878"/>
          </a:xfrm>
        </p:spPr>
        <p:txBody>
          <a:bodyPr/>
          <a:lstStyle/>
          <a:p>
            <a:r>
              <a:rPr lang="en-US" dirty="0">
                <a:solidFill>
                  <a:srgbClr val="D83B01"/>
                </a:solidFill>
              </a:rPr>
              <a:t>PnPjs Caching Options</a:t>
            </a:r>
          </a:p>
          <a:p>
            <a:pPr lvl="1"/>
            <a:r>
              <a:rPr lang="en-US" dirty="0"/>
              <a:t>Default Caching Settings</a:t>
            </a:r>
          </a:p>
          <a:p>
            <a:pPr lvl="1"/>
            <a:r>
              <a:rPr lang="en-US" dirty="0"/>
              <a:t>Globally Configure Cache Settings</a:t>
            </a:r>
          </a:p>
          <a:p>
            <a:pPr lvl="1"/>
            <a:r>
              <a:rPr lang="en-US" dirty="0"/>
              <a:t>Per Call Configuration</a:t>
            </a:r>
          </a:p>
          <a:p>
            <a:pPr lvl="1"/>
            <a:r>
              <a:rPr lang="en-US" dirty="0"/>
              <a:t>Use Batching with Caching</a:t>
            </a:r>
          </a:p>
          <a:p>
            <a:pPr lvl="1"/>
            <a:r>
              <a:rPr lang="en-US" dirty="0"/>
              <a:t>Custom Caching Supported</a:t>
            </a:r>
          </a:p>
          <a:p>
            <a:pPr marL="228600" lvl="1" indent="0">
              <a:buNone/>
            </a:pPr>
            <a:endParaRPr lang="en-US" dirty="0"/>
          </a:p>
        </p:txBody>
      </p:sp>
    </p:spTree>
    <p:extLst>
      <p:ext uri="{BB962C8B-B14F-4D97-AF65-F5344CB8AC3E}">
        <p14:creationId xmlns:p14="http://schemas.microsoft.com/office/powerpoint/2010/main" val="1654655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PnPjs Caching – Basic Example</a:t>
            </a:r>
          </a:p>
        </p:txBody>
      </p:sp>
      <p:sp>
        <p:nvSpPr>
          <p:cNvPr id="5" name="Text Placeholder 4"/>
          <p:cNvSpPr>
            <a:spLocks noGrp="1"/>
          </p:cNvSpPr>
          <p:nvPr>
            <p:ph type="body" sz="quarter" idx="10"/>
          </p:nvPr>
        </p:nvSpPr>
        <p:spPr>
          <a:xfrm>
            <a:off x="932507" y="1237522"/>
            <a:ext cx="10674276" cy="2930033"/>
          </a:xfrm>
        </p:spPr>
        <p:txBody>
          <a:bodyPr/>
          <a:lstStyle/>
          <a:p>
            <a:r>
              <a:rPr lang="en-US" dirty="0"/>
              <a:t>import { </a:t>
            </a:r>
            <a:r>
              <a:rPr lang="en-US" dirty="0" err="1"/>
              <a:t>sp</a:t>
            </a:r>
            <a:r>
              <a:rPr lang="en-US" dirty="0"/>
              <a:t> } from "@</a:t>
            </a:r>
            <a:r>
              <a:rPr lang="en-US" dirty="0" err="1"/>
              <a:t>pnp</a:t>
            </a:r>
            <a:r>
              <a:rPr lang="en-US" dirty="0"/>
              <a:t>/</a:t>
            </a:r>
            <a:r>
              <a:rPr lang="en-US" dirty="0" err="1"/>
              <a:t>sp</a:t>
            </a:r>
            <a:r>
              <a:rPr lang="en-US" dirty="0"/>
              <a:t>";</a:t>
            </a:r>
          </a:p>
          <a:p>
            <a:endParaRPr lang="en-US" dirty="0"/>
          </a:p>
          <a:p>
            <a:r>
              <a:rPr lang="en-US" dirty="0" err="1"/>
              <a:t>sp.web.lists.getByTitle</a:t>
            </a:r>
            <a:r>
              <a:rPr lang="en-US" dirty="0"/>
              <a:t>("Tasks").items.   .get().then(r =&gt; {</a:t>
            </a:r>
          </a:p>
          <a:p>
            <a:r>
              <a:rPr lang="en-US" dirty="0"/>
              <a:t>    console.log(r)</a:t>
            </a:r>
          </a:p>
          <a:p>
            <a:r>
              <a:rPr lang="en-US" dirty="0"/>
              <a:t>});</a:t>
            </a:r>
          </a:p>
        </p:txBody>
      </p:sp>
      <p:sp>
        <p:nvSpPr>
          <p:cNvPr id="6" name="Text Placeholder 4">
            <a:extLst>
              <a:ext uri="{FF2B5EF4-FFF2-40B4-BE49-F238E27FC236}">
                <a16:creationId xmlns:a16="http://schemas.microsoft.com/office/drawing/2014/main" id="{4522D228-FCC9-48DE-9C2B-40B624EB0239}"/>
              </a:ext>
            </a:extLst>
          </p:cNvPr>
          <p:cNvSpPr txBox="1">
            <a:spLocks/>
          </p:cNvSpPr>
          <p:nvPr/>
        </p:nvSpPr>
        <p:spPr>
          <a:xfrm>
            <a:off x="8541945" y="2262598"/>
            <a:ext cx="2780922" cy="43088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4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err="1">
                <a:solidFill>
                  <a:schemeClr val="accent3"/>
                </a:solidFill>
              </a:rPr>
              <a:t>usingCaching</a:t>
            </a:r>
            <a:r>
              <a:rPr lang="en-US" dirty="0">
                <a:solidFill>
                  <a:schemeClr val="accent3"/>
                </a:solidFill>
              </a:rPr>
              <a:t>()</a:t>
            </a:r>
          </a:p>
        </p:txBody>
      </p:sp>
    </p:spTree>
    <p:extLst>
      <p:ext uri="{BB962C8B-B14F-4D97-AF65-F5344CB8AC3E}">
        <p14:creationId xmlns:p14="http://schemas.microsoft.com/office/powerpoint/2010/main" val="948522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500" fill="hold"/>
                                        <p:tgtEl>
                                          <p:spTgt spid="6">
                                            <p:txEl>
                                              <p:pRg st="0" end="0"/>
                                            </p:txEl>
                                          </p:spTgt>
                                        </p:tgtEl>
                                        <p:attrNameLst>
                                          <p:attrName>style.color</p:attrName>
                                        </p:attrNameLst>
                                      </p:cBhvr>
                                      <p:to>
                                        <a:srgbClr val="D83B0B"/>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hite Template">
  <a:themeElements>
    <a:clrScheme name="Ignite Breakout - Blue on white and light gray">
      <a:dk1>
        <a:srgbClr val="000000"/>
      </a:dk1>
      <a:lt1>
        <a:srgbClr val="FFFFFF"/>
      </a:lt1>
      <a:dk2>
        <a:srgbClr val="2F2F2F"/>
      </a:dk2>
      <a:lt2>
        <a:srgbClr val="E6E6E6"/>
      </a:lt2>
      <a:accent1>
        <a:srgbClr val="0078D4"/>
      </a:accent1>
      <a:accent2>
        <a:srgbClr val="243A5E"/>
      </a:accent2>
      <a:accent3>
        <a:srgbClr val="D83B01"/>
      </a:accent3>
      <a:accent4>
        <a:srgbClr val="FFB900"/>
      </a:accent4>
      <a:accent5>
        <a:srgbClr val="2F2F2F"/>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9_16x9_Breakout_Template  -  Read-Only" id="{A7B72E17-54BE-42A6-A53A-1279FA83BD10}" vid="{4E284496-52C1-405F-ADD9-D60704CD916A}"/>
    </a:ext>
  </a:extLst>
</a:theme>
</file>

<file path=ppt/theme/theme2.xml><?xml version="1.0" encoding="utf-8"?>
<a:theme xmlns:a="http://schemas.openxmlformats.org/drawingml/2006/main" name="Light Gray Template">
  <a:themeElements>
    <a:clrScheme name="Ignite Breakout - Blue on white and light gray">
      <a:dk1>
        <a:srgbClr val="000000"/>
      </a:dk1>
      <a:lt1>
        <a:srgbClr val="FFFFFF"/>
      </a:lt1>
      <a:dk2>
        <a:srgbClr val="2F2F2F"/>
      </a:dk2>
      <a:lt2>
        <a:srgbClr val="E6E6E6"/>
      </a:lt2>
      <a:accent1>
        <a:srgbClr val="0078D4"/>
      </a:accent1>
      <a:accent2>
        <a:srgbClr val="243A5E"/>
      </a:accent2>
      <a:accent3>
        <a:srgbClr val="D83B01"/>
      </a:accent3>
      <a:accent4>
        <a:srgbClr val="FFB900"/>
      </a:accent4>
      <a:accent5>
        <a:srgbClr val="2F2F2F"/>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9_16x9_Breakout_Template  -  Read-Only" id="{A7B72E17-54BE-42A6-A53A-1279FA83BD10}" vid="{804E87B5-964F-4102-82DD-5C9EFA26887B}"/>
    </a:ext>
  </a:extLst>
</a:theme>
</file>

<file path=ppt/theme/theme3.xml><?xml version="1.0" encoding="utf-8"?>
<a:theme xmlns:a="http://schemas.openxmlformats.org/drawingml/2006/main" name="Black Template">
  <a:themeElements>
    <a:clrScheme name="Ignite Breakout on Black">
      <a:dk1>
        <a:srgbClr val="000000"/>
      </a:dk1>
      <a:lt1>
        <a:srgbClr val="FFFFFF"/>
      </a:lt1>
      <a:dk2>
        <a:srgbClr val="2F2F2F"/>
      </a:dk2>
      <a:lt2>
        <a:srgbClr val="E6E6E6"/>
      </a:lt2>
      <a:accent1>
        <a:srgbClr val="0078D4"/>
      </a:accent1>
      <a:accent2>
        <a:srgbClr val="50E6FF"/>
      </a:accent2>
      <a:accent3>
        <a:srgbClr val="D83B01"/>
      </a:accent3>
      <a:accent4>
        <a:srgbClr val="FFB900"/>
      </a:accent4>
      <a:accent5>
        <a:srgbClr val="737373"/>
      </a:accent5>
      <a:accent6>
        <a:srgbClr val="D2D2D2"/>
      </a:accent6>
      <a:hlink>
        <a:srgbClr val="50E6FF"/>
      </a:hlink>
      <a:folHlink>
        <a:srgbClr val="50E6FF"/>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9_16x9_Breakout_Template  -  Read-Only" id="{A7B72E17-54BE-42A6-A53A-1279FA83BD10}" vid="{61D7B962-622B-4DC8-9E08-BFEB6217D16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MediaServiceKeyPoints xmlns="e4aa919a-b200-49cb-beca-4c7e0810321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78A2EBC6E34694C80F43E94FCA993B5" ma:contentTypeVersion="14" ma:contentTypeDescription="Create a new document." ma:contentTypeScope="" ma:versionID="1a7ced39ac191f9ec8deffde533b0c1c">
  <xsd:schema xmlns:xsd="http://www.w3.org/2001/XMLSchema" xmlns:xs="http://www.w3.org/2001/XMLSchema" xmlns:p="http://schemas.microsoft.com/office/2006/metadata/properties" xmlns:ns1="http://schemas.microsoft.com/sharepoint/v3" xmlns:ns2="e4aa919a-b200-49cb-beca-4c7e0810321e" xmlns:ns3="06670dda-0291-4061-b6e0-f6c0cb392c51" targetNamespace="http://schemas.microsoft.com/office/2006/metadata/properties" ma:root="true" ma:fieldsID="bedea8c8816a4e5934c808becd103583" ns1:_="" ns2:_="" ns3:_="">
    <xsd:import namespace="http://schemas.microsoft.com/sharepoint/v3"/>
    <xsd:import namespace="e4aa919a-b200-49cb-beca-4c7e0810321e"/>
    <xsd:import namespace="06670dda-0291-4061-b6e0-f6c0cb392c5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3:SharedWithUsers" minOccurs="0"/>
                <xsd:element ref="ns3:SharedWithDetails" minOccurs="0"/>
                <xsd:element ref="ns2:MediaServiceGenerationTime" minOccurs="0"/>
                <xsd:element ref="ns2:MediaServiceEventHashCode"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4aa919a-b200-49cb-beca-4c7e081032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fals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6670dda-0291-4061-b6e0-f6c0cb392c5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 ds:uri="http://schemas.microsoft.com/sharepoint/v3"/>
    <ds:schemaRef ds:uri="e4aa919a-b200-49cb-beca-4c7e0810321e"/>
  </ds:schemaRefs>
</ds:datastoreItem>
</file>

<file path=customXml/itemProps2.xml><?xml version="1.0" encoding="utf-8"?>
<ds:datastoreItem xmlns:ds="http://schemas.openxmlformats.org/officeDocument/2006/customXml" ds:itemID="{0BB3C309-8520-4616-80FC-2CB10D5B83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4aa919a-b200-49cb-beca-4c7e0810321e"/>
    <ds:schemaRef ds:uri="06670dda-0291-4061-b6e0-f6c0cb392c5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Microsoft_Ignite_2019_16x9_Breakout_Template</Template>
  <TotalTime>5472</TotalTime>
  <Words>1136</Words>
  <Application>Microsoft Office PowerPoint</Application>
  <PresentationFormat>Widescreen</PresentationFormat>
  <Paragraphs>194</Paragraphs>
  <Slides>27</Slides>
  <Notes>24</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27</vt:i4>
      </vt:variant>
    </vt:vector>
  </HeadingPairs>
  <TitlesOfParts>
    <vt:vector size="36" baseType="lpstr">
      <vt:lpstr>Arial</vt:lpstr>
      <vt:lpstr>Calibri</vt:lpstr>
      <vt:lpstr>Consolas</vt:lpstr>
      <vt:lpstr>Segoe UI</vt:lpstr>
      <vt:lpstr>Segoe UI Semibold</vt:lpstr>
      <vt:lpstr>Wingdings</vt:lpstr>
      <vt:lpstr>White Template</vt:lpstr>
      <vt:lpstr>Light Gray Template</vt:lpstr>
      <vt:lpstr>Black Template</vt:lpstr>
      <vt:lpstr>PowerPoint Presentation</vt:lpstr>
      <vt:lpstr>BRK2100 Zero to hero:  SPFx development techniques to boost the performance of SharePoint solutions</vt:lpstr>
      <vt:lpstr>PowerPoint Presentation</vt:lpstr>
      <vt:lpstr>Agenda</vt:lpstr>
      <vt:lpstr>1st Gear</vt:lpstr>
      <vt:lpstr>1st Gear: Turbo Speed</vt:lpstr>
      <vt:lpstr>PnPjs Data Caching</vt:lpstr>
      <vt:lpstr>PnPjs Data Caching</vt:lpstr>
      <vt:lpstr>PnPjs Caching – Basic Example</vt:lpstr>
      <vt:lpstr>PnPjs Caching – Per Call Example</vt:lpstr>
      <vt:lpstr>Demo</vt:lpstr>
      <vt:lpstr>2nd Gear</vt:lpstr>
      <vt:lpstr>PowerPoint Presentation</vt:lpstr>
      <vt:lpstr>Default Package Bundling</vt:lpstr>
      <vt:lpstr>Optimized Package Bundling</vt:lpstr>
      <vt:lpstr>Demo</vt:lpstr>
      <vt:lpstr>3rd Gear</vt:lpstr>
      <vt:lpstr>PowerPoint Presentation</vt:lpstr>
      <vt:lpstr>SharePoint Library Components</vt:lpstr>
      <vt:lpstr>SharePoint Library Components</vt:lpstr>
      <vt:lpstr>SharePoint Library Components</vt:lpstr>
      <vt:lpstr>SharePoint Library Components</vt:lpstr>
      <vt:lpstr>Demo</vt:lpstr>
      <vt:lpstr>4th Gear</vt:lpstr>
      <vt:lpstr>PowerPoint Presentation</vt:lpstr>
      <vt:lpstr>Thank You!</vt:lpstr>
      <vt:lpstr>PowerPoint Presentation</vt:lpstr>
    </vt:vector>
  </TitlesOfParts>
  <Manager>&lt;Comms manager name here&gt;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Microsoft Ignite 2019</dc:subject>
  <dc:creator>Brieanne Vanderpool</dc:creator>
  <cp:keywords>Microsoft Ignite 2019</cp:keywords>
  <dc:description/>
  <cp:lastModifiedBy>David Warner</cp:lastModifiedBy>
  <cp:revision>3</cp:revision>
  <dcterms:created xsi:type="dcterms:W3CDTF">2019-08-26T20:18:51Z</dcterms:created>
  <dcterms:modified xsi:type="dcterms:W3CDTF">2019-11-07T13:20:20Z</dcterms:modified>
  <cp:category>Microsoft Ignite 2019</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0x010100778A2EBC6E34694C80F43E94FCA993B5</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SIP_Label_f42aa342-8706-4288-bd11-ebb85995028c_Enabled">
    <vt:lpwstr>True</vt:lpwstr>
  </property>
  <property fmtid="{D5CDD505-2E9C-101B-9397-08002B2CF9AE}" pid="12" name="MSIP_Label_f42aa342-8706-4288-bd11-ebb85995028c_SiteId">
    <vt:lpwstr>72f988bf-86f1-41af-91ab-2d7cd011db47</vt:lpwstr>
  </property>
  <property fmtid="{D5CDD505-2E9C-101B-9397-08002B2CF9AE}" pid="13" name="MSIP_Label_f42aa342-8706-4288-bd11-ebb85995028c_Ref">
    <vt:lpwstr>https://api.informationprotection.azure.com/api/72f988bf-86f1-41af-91ab-2d7cd011db47</vt:lpwstr>
  </property>
  <property fmtid="{D5CDD505-2E9C-101B-9397-08002B2CF9AE}" pid="14" name="MSIP_Label_f42aa342-8706-4288-bd11-ebb85995028c_Owner">
    <vt:lpwstr>maryfj@microsoft.com</vt:lpwstr>
  </property>
  <property fmtid="{D5CDD505-2E9C-101B-9397-08002B2CF9AE}" pid="15" name="MSIP_Label_f42aa342-8706-4288-bd11-ebb85995028c_SetDate">
    <vt:lpwstr>2017-08-29T14:27:20.8568347-07:00</vt:lpwstr>
  </property>
  <property fmtid="{D5CDD505-2E9C-101B-9397-08002B2CF9AE}" pid="16" name="MSIP_Label_f42aa342-8706-4288-bd11-ebb85995028c_Name">
    <vt:lpwstr>General</vt:lpwstr>
  </property>
  <property fmtid="{D5CDD505-2E9C-101B-9397-08002B2CF9AE}" pid="17" name="MSIP_Label_f42aa342-8706-4288-bd11-ebb85995028c_Application">
    <vt:lpwstr>Microsoft Azure Information Protection</vt:lpwstr>
  </property>
  <property fmtid="{D5CDD505-2E9C-101B-9397-08002B2CF9AE}" pid="18" name="MSIP_Label_f42aa342-8706-4288-bd11-ebb85995028c_Extended_MSFT_Method">
    <vt:lpwstr>Automatic</vt:lpwstr>
  </property>
  <property fmtid="{D5CDD505-2E9C-101B-9397-08002B2CF9AE}" pid="19" name="Sensitivity">
    <vt:lpwstr>General</vt:lpwstr>
  </property>
</Properties>
</file>